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6" r:id="rId4"/>
    <p:sldMasterId id="214748372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  <p:embeddedFont>
      <p:font typeface="Red Hat Text Medium"/>
      <p:regular r:id="rId26"/>
      <p:bold r:id="rId27"/>
      <p:italic r:id="rId28"/>
      <p:boldItalic r:id="rId29"/>
    </p:embeddedFont>
    <p:embeddedFont>
      <p:font typeface="M PLUS 1p"/>
      <p:regular r:id="rId30"/>
      <p:bold r:id="rId31"/>
    </p:embeddedFont>
    <p:embeddedFont>
      <p:font typeface="Overpass"/>
      <p:regular r:id="rId32"/>
      <p:bold r:id="rId33"/>
      <p:italic r:id="rId34"/>
      <p:boldItalic r:id="rId35"/>
    </p:embeddedFont>
    <p:embeddedFont>
      <p:font typeface="Red Hat Display Medium"/>
      <p:regular r:id="rId36"/>
      <p:bold r:id="rId37"/>
      <p:italic r:id="rId38"/>
      <p:boldItalic r:id="rId39"/>
    </p:embeddedFont>
    <p:embeddedFont>
      <p:font typeface="Overpass Light"/>
      <p:regular r:id="rId40"/>
      <p:bold r:id="rId41"/>
      <p:italic r:id="rId42"/>
      <p:boldItalic r:id="rId43"/>
    </p:embeddedFont>
    <p:embeddedFont>
      <p:font typeface="Red Hat Display"/>
      <p:regular r:id="rId44"/>
      <p:bold r:id="rId45"/>
      <p:italic r:id="rId46"/>
      <p:boldItalic r:id="rId47"/>
    </p:embeddedFont>
    <p:embeddedFont>
      <p:font typeface="Overpass SemiBold"/>
      <p:regular r:id="rId48"/>
      <p:bold r:id="rId49"/>
      <p:italic r:id="rId50"/>
      <p:boldItalic r:id="rId51"/>
    </p:embeddedFont>
    <p:embeddedFont>
      <p:font typeface="Red Hat Tex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verpassLight-regular.fntdata"/><Relationship Id="rId42" Type="http://schemas.openxmlformats.org/officeDocument/2006/relationships/font" Target="fonts/OverpassLight-italic.fntdata"/><Relationship Id="rId41" Type="http://schemas.openxmlformats.org/officeDocument/2006/relationships/font" Target="fonts/OverpassLight-bold.fntdata"/><Relationship Id="rId44" Type="http://schemas.openxmlformats.org/officeDocument/2006/relationships/font" Target="fonts/RedHatDisplay-regular.fntdata"/><Relationship Id="rId43" Type="http://schemas.openxmlformats.org/officeDocument/2006/relationships/font" Target="fonts/OverpassLight-boldItalic.fntdata"/><Relationship Id="rId46" Type="http://schemas.openxmlformats.org/officeDocument/2006/relationships/font" Target="fonts/RedHatDisplay-italic.fntdata"/><Relationship Id="rId45" Type="http://schemas.openxmlformats.org/officeDocument/2006/relationships/font" Target="fonts/RedHatDispl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OverpassSemiBold-regular.fntdata"/><Relationship Id="rId47" Type="http://schemas.openxmlformats.org/officeDocument/2006/relationships/font" Target="fonts/RedHatDisplay-boldItalic.fntdata"/><Relationship Id="rId49" Type="http://schemas.openxmlformats.org/officeDocument/2006/relationships/font" Target="fonts/OverpassSemi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PLUS1p-bold.fntdata"/><Relationship Id="rId30" Type="http://schemas.openxmlformats.org/officeDocument/2006/relationships/font" Target="fonts/MPLUS1p-regular.fntdata"/><Relationship Id="rId33" Type="http://schemas.openxmlformats.org/officeDocument/2006/relationships/font" Target="fonts/Overpass-bold.fntdata"/><Relationship Id="rId32" Type="http://schemas.openxmlformats.org/officeDocument/2006/relationships/font" Target="fonts/Overpass-regular.fntdata"/><Relationship Id="rId35" Type="http://schemas.openxmlformats.org/officeDocument/2006/relationships/font" Target="fonts/Overpass-boldItalic.fntdata"/><Relationship Id="rId34" Type="http://schemas.openxmlformats.org/officeDocument/2006/relationships/font" Target="fonts/Overpass-italic.fntdata"/><Relationship Id="rId37" Type="http://schemas.openxmlformats.org/officeDocument/2006/relationships/font" Target="fonts/RedHatDisplayMedium-bold.fntdata"/><Relationship Id="rId36" Type="http://schemas.openxmlformats.org/officeDocument/2006/relationships/font" Target="fonts/RedHatDisplayMedium-regular.fntdata"/><Relationship Id="rId39" Type="http://schemas.openxmlformats.org/officeDocument/2006/relationships/font" Target="fonts/RedHatDisplayMedium-boldItalic.fntdata"/><Relationship Id="rId38" Type="http://schemas.openxmlformats.org/officeDocument/2006/relationships/font" Target="fonts/RedHatDisplayMedium-italic.fntdata"/><Relationship Id="rId20" Type="http://schemas.openxmlformats.org/officeDocument/2006/relationships/slide" Target="slides/slide14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5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26" Type="http://schemas.openxmlformats.org/officeDocument/2006/relationships/font" Target="fonts/RedHatTextMedium-regular.fntdata"/><Relationship Id="rId25" Type="http://schemas.openxmlformats.org/officeDocument/2006/relationships/font" Target="fonts/ProximaNova-boldItalic.fntdata"/><Relationship Id="rId28" Type="http://schemas.openxmlformats.org/officeDocument/2006/relationships/font" Target="fonts/RedHatTextMedium-italic.fntdata"/><Relationship Id="rId27" Type="http://schemas.openxmlformats.org/officeDocument/2006/relationships/font" Target="fonts/RedHatTextMedium-bold.fntdata"/><Relationship Id="rId29" Type="http://schemas.openxmlformats.org/officeDocument/2006/relationships/font" Target="fonts/RedHatTextMedium-boldItalic.fntdata"/><Relationship Id="rId51" Type="http://schemas.openxmlformats.org/officeDocument/2006/relationships/font" Target="fonts/OverpassSemiBold-boldItalic.fntdata"/><Relationship Id="rId50" Type="http://schemas.openxmlformats.org/officeDocument/2006/relationships/font" Target="fonts/OverpassSemiBold-italic.fntdata"/><Relationship Id="rId53" Type="http://schemas.openxmlformats.org/officeDocument/2006/relationships/font" Target="fonts/RedHatText-bold.fntdata"/><Relationship Id="rId52" Type="http://schemas.openxmlformats.org/officeDocument/2006/relationships/font" Target="fonts/RedHatText-regular.fntdata"/><Relationship Id="rId11" Type="http://schemas.openxmlformats.org/officeDocument/2006/relationships/slide" Target="slides/slide5.xml"/><Relationship Id="rId55" Type="http://schemas.openxmlformats.org/officeDocument/2006/relationships/font" Target="fonts/RedHatText-boldItalic.fntdata"/><Relationship Id="rId10" Type="http://schemas.openxmlformats.org/officeDocument/2006/relationships/slide" Target="slides/slide4.xml"/><Relationship Id="rId54" Type="http://schemas.openxmlformats.org/officeDocument/2006/relationships/font" Target="fonts/RedHatTex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21ee6883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121ee6883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1b424d54d2_0_2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1b424d54d2_0_2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1b424d54d2_0_2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11b424d54d2_0_2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1b424d54d2_0_2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1b424d54d2_0_2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1b424d54d2_0_2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1b424d54d2_0_2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11b424d54d2_0_2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11b424d54d2_0_2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21ee6883a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121ee6883a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11b424d54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11b424d54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27558eb8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127558eb8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27558eb8de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27558eb8de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127558eb8de_0_1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127558eb8de_0_1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1b424d54d2_0_1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11b424d54d2_0_1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11b424d54d2_0_2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11b424d54d2_0_2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1b424d54d2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11b424d54d2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1b424d54d2_0_2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11b424d54d2_0_2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7.png"/><Relationship Id="rId7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9.png"/><Relationship Id="rId7" Type="http://schemas.openxmlformats.org/officeDocument/2006/relationships/image" Target="../media/image3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4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7.png"/><Relationship Id="rId7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3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3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3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3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5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6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6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6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52;p1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53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2" type="subTitle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13"/>
          <p:cNvSpPr txBox="1"/>
          <p:nvPr/>
        </p:nvSpPr>
        <p:spPr>
          <a:xfrm>
            <a:off x="4427588" y="3501900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427588" y="3880725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6611644" y="3501900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611644" y="3880725"/>
            <a:ext cx="1742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67" name="Google Shape;67;p1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verpass SemiBold"/>
              <a:buNone/>
              <a:defRPr sz="7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">
  <p:cSld name="CUSTOM_4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73" name="Google Shape;73;p1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75" name="Google Shape;75;p1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">
  <p:cSld name="CUSTOM_4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81" name="Google Shape;81;p1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">
  <p:cSld name="CUSTOM_4_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89" name="Google Shape;89;p1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91" name="Google Shape;91;p1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ack no subtitle top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97" name="Google Shape;97;p1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9" name="Google Shape;99;p1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8"/>
          <p:cNvSpPr txBox="1"/>
          <p:nvPr>
            <p:ph idx="1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9pPr>
          </a:lstStyle>
          <a:p/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">
  <p:cSld name="CUSTOM_4_26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04" name="Google Shape;104;p1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06" name="Google Shape;106;p1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  <p:sp>
        <p:nvSpPr>
          <p:cNvPr id="110" name="Google Shape;110;p19"/>
          <p:cNvSpPr txBox="1"/>
          <p:nvPr/>
        </p:nvSpPr>
        <p:spPr>
          <a:xfrm>
            <a:off x="791400" y="1556975"/>
            <a:ext cx="7655700" cy="29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7911550" y="278300"/>
            <a:ext cx="904500" cy="30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7059350" y="4707875"/>
            <a:ext cx="974100" cy="258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4">
  <p:cSld name="CUSTOM_4_27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15" name="Google Shape;115;p2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17" name="Google Shape;117;p2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1">
  <p:cSld name=" 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2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2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ack no subtitle top 1">
  <p:cSld name="CUSTOM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127" name="Google Shape;127;p2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9" name="Google Shape;129;p2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22"/>
          <p:cNvSpPr txBox="1"/>
          <p:nvPr>
            <p:ph idx="1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9pPr>
          </a:lstStyle>
          <a:p/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 1">
  <p:cSld name="CUSTOM_4_8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34" name="Google Shape;134;p2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389725" y="150"/>
            <a:ext cx="875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66666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CUSTOM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826700" y="1233775"/>
            <a:ext cx="74907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 2">
  <p:cSld name="CUSTOM_4_3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  <p:sp>
        <p:nvSpPr>
          <p:cNvPr id="150" name="Google Shape;150;p25"/>
          <p:cNvSpPr txBox="1"/>
          <p:nvPr/>
        </p:nvSpPr>
        <p:spPr>
          <a:xfrm>
            <a:off x="7258312" y="202369"/>
            <a:ext cx="15069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by two 1">
  <p:cSld name="CUSTOM_4_6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" name="Google Shape;152;p2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>
            <p:ph idx="1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7" name="Google Shape;157;p26"/>
          <p:cNvSpPr txBox="1"/>
          <p:nvPr>
            <p:ph idx="2" type="subTitle"/>
          </p:nvPr>
        </p:nvSpPr>
        <p:spPr>
          <a:xfrm>
            <a:off x="5141316" y="2091075"/>
            <a:ext cx="26340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158" name="Google Shape;158;p26"/>
          <p:cNvSpPr txBox="1"/>
          <p:nvPr>
            <p:ph idx="3" type="subTitle"/>
          </p:nvPr>
        </p:nvSpPr>
        <p:spPr>
          <a:xfrm>
            <a:off x="5141311" y="1764713"/>
            <a:ext cx="2634000" cy="2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4" type="subTitle"/>
          </p:nvPr>
        </p:nvSpPr>
        <p:spPr>
          <a:xfrm>
            <a:off x="5141316" y="3325781"/>
            <a:ext cx="26340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160" name="Google Shape;160;p26"/>
          <p:cNvSpPr txBox="1"/>
          <p:nvPr>
            <p:ph idx="5" type="subTitle"/>
          </p:nvPr>
        </p:nvSpPr>
        <p:spPr>
          <a:xfrm>
            <a:off x="5141311" y="2999419"/>
            <a:ext cx="2634000" cy="2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6" type="subTitle"/>
          </p:nvPr>
        </p:nvSpPr>
        <p:spPr>
          <a:xfrm>
            <a:off x="1563469" y="2091075"/>
            <a:ext cx="26340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162" name="Google Shape;162;p26"/>
          <p:cNvSpPr txBox="1"/>
          <p:nvPr>
            <p:ph idx="7" type="subTitle"/>
          </p:nvPr>
        </p:nvSpPr>
        <p:spPr>
          <a:xfrm>
            <a:off x="1563450" y="1764713"/>
            <a:ext cx="2634000" cy="2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idx="8" type="subTitle"/>
          </p:nvPr>
        </p:nvSpPr>
        <p:spPr>
          <a:xfrm>
            <a:off x="1563469" y="3325781"/>
            <a:ext cx="26340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/>
        </p:txBody>
      </p:sp>
      <p:sp>
        <p:nvSpPr>
          <p:cNvPr id="164" name="Google Shape;164;p26"/>
          <p:cNvSpPr txBox="1"/>
          <p:nvPr>
            <p:ph idx="9" type="subTitle"/>
          </p:nvPr>
        </p:nvSpPr>
        <p:spPr>
          <a:xfrm>
            <a:off x="1563450" y="2999419"/>
            <a:ext cx="2634000" cy="2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1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67" name="Google Shape;167;p26"/>
          <p:cNvSpPr txBox="1"/>
          <p:nvPr>
            <p:ph idx="1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8" name="Google Shape;168;p26"/>
          <p:cNvSpPr txBox="1"/>
          <p:nvPr/>
        </p:nvSpPr>
        <p:spPr>
          <a:xfrm>
            <a:off x="7258312" y="202369"/>
            <a:ext cx="15069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ack no subtitle top 2">
  <p:cSld name="CUSTOM_2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35831" y="813421"/>
            <a:ext cx="51186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171" name="Google Shape;171;p2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3" name="Google Shape;173;p2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D4F"/>
                </a:solidFill>
              </a:defRPr>
            </a:lvl9pPr>
          </a:lstStyle>
          <a:p/>
        </p:txBody>
      </p:sp>
      <p:pic>
        <p:nvPicPr>
          <p:cNvPr id="175" name="Google Shape;175;p27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body">
  <p:cSld name="CUSTOM_4_17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p2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>
            <p:ph idx="1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28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83" name="Google Shape;183;p28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84" name="Google Shape;184;p28"/>
          <p:cNvSpPr txBox="1"/>
          <p:nvPr>
            <p:ph idx="3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5">
  <p:cSld name="CUSTOM_4_2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87" name="Google Shape;187;p2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89" name="Google Shape;189;p2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  <p:sp>
        <p:nvSpPr>
          <p:cNvPr id="193" name="Google Shape;193;p29"/>
          <p:cNvSpPr/>
          <p:nvPr/>
        </p:nvSpPr>
        <p:spPr>
          <a:xfrm>
            <a:off x="7418644" y="4771913"/>
            <a:ext cx="468000" cy="10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Title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3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30"/>
          <p:cNvSpPr txBox="1"/>
          <p:nvPr>
            <p:ph type="title"/>
          </p:nvPr>
        </p:nvSpPr>
        <p:spPr>
          <a:xfrm>
            <a:off x="1562906" y="1971675"/>
            <a:ext cx="72762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 PLUS 1p"/>
              <a:buNone/>
              <a:defRPr sz="28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50"/>
              <a:buFont typeface="M PLUS 1p"/>
              <a:buNone/>
              <a:defRPr sz="345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lvl="2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50"/>
              <a:buFont typeface="M PLUS 1p"/>
              <a:buNone/>
              <a:defRPr sz="345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lvl="3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50"/>
              <a:buFont typeface="M PLUS 1p"/>
              <a:buNone/>
              <a:defRPr sz="345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lvl="4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50"/>
              <a:buFont typeface="M PLUS 1p"/>
              <a:buNone/>
              <a:defRPr sz="345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lvl="5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50"/>
              <a:buFont typeface="M PLUS 1p"/>
              <a:buNone/>
              <a:defRPr sz="345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lvl="6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50"/>
              <a:buFont typeface="M PLUS 1p"/>
              <a:buNone/>
              <a:defRPr sz="345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lvl="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50"/>
              <a:buFont typeface="M PLUS 1p"/>
              <a:buNone/>
              <a:defRPr sz="345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lvl="8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50"/>
              <a:buFont typeface="M PLUS 1p"/>
              <a:buNone/>
              <a:defRPr sz="345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197" name="Google Shape;197;p30"/>
          <p:cNvSpPr txBox="1"/>
          <p:nvPr>
            <p:ph idx="1" type="subTitle"/>
          </p:nvPr>
        </p:nvSpPr>
        <p:spPr>
          <a:xfrm>
            <a:off x="1617300" y="3409950"/>
            <a:ext cx="36405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 PLUS 1p"/>
              <a:buNone/>
              <a:defRPr b="1" sz="18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 PLUS 1p"/>
              <a:buNone/>
              <a:defRPr sz="1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lvl="2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 PLUS 1p"/>
              <a:buNone/>
              <a:defRPr sz="1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lvl="3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 PLUS 1p"/>
              <a:buNone/>
              <a:defRPr sz="1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lvl="4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 PLUS 1p"/>
              <a:buNone/>
              <a:defRPr sz="1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lvl="5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 PLUS 1p"/>
              <a:buNone/>
              <a:defRPr sz="1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lvl="6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 PLUS 1p"/>
              <a:buNone/>
              <a:defRPr sz="1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lvl="7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 PLUS 1p"/>
              <a:buNone/>
              <a:defRPr sz="1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lvl="8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 PLUS 1p"/>
              <a:buNone/>
              <a:defRPr sz="1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198" name="Google Shape;198;p30"/>
          <p:cNvSpPr txBox="1"/>
          <p:nvPr>
            <p:ph idx="2" type="body"/>
          </p:nvPr>
        </p:nvSpPr>
        <p:spPr>
          <a:xfrm>
            <a:off x="609599" y="822546"/>
            <a:ext cx="6603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 PLUS 1p"/>
              <a:buNone/>
              <a:defRPr b="1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"/>
              <a:buChar char="○"/>
              <a:defRPr>
                <a:latin typeface="M PLUS 1p"/>
                <a:ea typeface="M PLUS 1p"/>
                <a:cs typeface="M PLUS 1p"/>
                <a:sym typeface="M PLUS 1p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"/>
              <a:buChar char="■"/>
              <a:defRPr>
                <a:latin typeface="M PLUS 1p"/>
                <a:ea typeface="M PLUS 1p"/>
                <a:cs typeface="M PLUS 1p"/>
                <a:sym typeface="M PLUS 1p"/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"/>
              <a:buChar char="●"/>
              <a:defRPr>
                <a:latin typeface="M PLUS 1p"/>
                <a:ea typeface="M PLUS 1p"/>
                <a:cs typeface="M PLUS 1p"/>
                <a:sym typeface="M PLUS 1p"/>
              </a:defRPr>
            </a:lvl4pPr>
            <a:lvl5pPr indent="-3429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"/>
              <a:buChar char="○"/>
              <a:defRPr>
                <a:latin typeface="M PLUS 1p"/>
                <a:ea typeface="M PLUS 1p"/>
                <a:cs typeface="M PLUS 1p"/>
                <a:sym typeface="M PLUS 1p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call out A">
  <p:cSld name="CUSTOM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Google Shape;201;p3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3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3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1"/>
          <p:cNvSpPr txBox="1"/>
          <p:nvPr>
            <p:ph idx="2" type="subTitle"/>
          </p:nvPr>
        </p:nvSpPr>
        <p:spPr>
          <a:xfrm>
            <a:off x="6938588" y="1679691"/>
            <a:ext cx="1593300" cy="23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7" name="Google Shape;207;p31"/>
          <p:cNvSpPr txBox="1"/>
          <p:nvPr>
            <p:ph idx="3" type="subTitle"/>
          </p:nvPr>
        </p:nvSpPr>
        <p:spPr>
          <a:xfrm>
            <a:off x="6938588" y="1265269"/>
            <a:ext cx="1593300" cy="2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ed Hat Display Medium"/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B">
  <p:cSld name="CUSTOM_2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210" name="Google Shape;210;p3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3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13" name="Google Shape;213;p32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A">
  <p:cSld name="CUSTOM_2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218" name="Google Shape;218;p3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3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3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21" name="Google Shape;221;p33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9pPr>
          </a:lstStyle>
          <a:p/>
        </p:txBody>
      </p:sp>
      <p:pic>
        <p:nvPicPr>
          <p:cNvPr id="222" name="Google Shape;222;p33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ody">
  <p:cSld name="CUSTOM_4_17_2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26" name="Google Shape;226;p3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4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3" type="body"/>
          </p:nvPr>
        </p:nvSpPr>
        <p:spPr>
          <a:xfrm>
            <a:off x="1828800" y="120015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and column body">
  <p:cSld name="CUSTOM_4_17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3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5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2" type="body"/>
          </p:nvPr>
        </p:nvSpPr>
        <p:spPr>
          <a:xfrm>
            <a:off x="4777069" y="1718381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9" name="Google Shape;239;p35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40" name="Google Shape;240;p35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41" name="Google Shape;241;p35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7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ed Hat Display"/>
              <a:buNone/>
              <a:defRPr sz="2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" name="Google Shape;248;p37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9" name="Google Shape;249;p37"/>
          <p:cNvSpPr txBox="1"/>
          <p:nvPr>
            <p:ph idx="2" type="subTitle"/>
          </p:nvPr>
        </p:nvSpPr>
        <p:spPr>
          <a:xfrm>
            <a:off x="1562794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50" name="Google Shape;250;p37"/>
          <p:cNvSpPr txBox="1"/>
          <p:nvPr>
            <p:ph idx="3" type="subTitle"/>
          </p:nvPr>
        </p:nvSpPr>
        <p:spPr>
          <a:xfrm>
            <a:off x="3353888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251" name="Google Shape;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3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3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closing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8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38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58" name="Google Shape;2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2003" y="25376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2003" y="2018782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92003" y="14998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92003" y="305659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64" name="Google Shape;264;p38"/>
          <p:cNvSpPr txBox="1"/>
          <p:nvPr/>
        </p:nvSpPr>
        <p:spPr>
          <a:xfrm>
            <a:off x="5970354" y="201875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65" name="Google Shape;265;p38"/>
          <p:cNvSpPr txBox="1"/>
          <p:nvPr/>
        </p:nvSpPr>
        <p:spPr>
          <a:xfrm>
            <a:off x="5970354" y="25376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66" name="Google Shape;266;p38"/>
          <p:cNvSpPr txBox="1"/>
          <p:nvPr/>
        </p:nvSpPr>
        <p:spPr>
          <a:xfrm>
            <a:off x="5970354" y="305653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267" name="Google Shape;267;p38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3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3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Title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9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ed Hat Display"/>
              <a:buNone/>
              <a:defRPr sz="2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39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39"/>
          <p:cNvSpPr txBox="1"/>
          <p:nvPr>
            <p:ph idx="2" type="subTitle"/>
          </p:nvPr>
        </p:nvSpPr>
        <p:spPr>
          <a:xfrm>
            <a:off x="1562794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5" name="Google Shape;275;p39"/>
          <p:cNvSpPr txBox="1"/>
          <p:nvPr>
            <p:ph idx="3" type="subTitle"/>
          </p:nvPr>
        </p:nvSpPr>
        <p:spPr>
          <a:xfrm>
            <a:off x="3353888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276" name="Google Shape;2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3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3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0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282" name="Google Shape;282;p40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83" name="Google Shape;2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0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85" name="Google Shape;285;p40"/>
          <p:cNvSpPr txBox="1"/>
          <p:nvPr/>
        </p:nvSpPr>
        <p:spPr>
          <a:xfrm>
            <a:off x="5970354" y="201875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86" name="Google Shape;286;p40"/>
          <p:cNvSpPr txBox="1"/>
          <p:nvPr/>
        </p:nvSpPr>
        <p:spPr>
          <a:xfrm>
            <a:off x="5970354" y="25376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87" name="Google Shape;287;p40"/>
          <p:cNvSpPr txBox="1"/>
          <p:nvPr/>
        </p:nvSpPr>
        <p:spPr>
          <a:xfrm>
            <a:off x="5970354" y="305653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288" name="Google Shape;288;p40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4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4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2003" y="25376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2003" y="2018782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92003" y="14998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92003" y="3056594"/>
            <a:ext cx="341963" cy="341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4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41"/>
          <p:cNvSpPr txBox="1"/>
          <p:nvPr>
            <p:ph idx="1" type="subTitle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41"/>
          <p:cNvSpPr txBox="1"/>
          <p:nvPr>
            <p:ph type="title"/>
          </p:nvPr>
        </p:nvSpPr>
        <p:spPr>
          <a:xfrm>
            <a:off x="4245394" y="1281774"/>
            <a:ext cx="4302300" cy="1588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01" name="Google Shape;301;p41"/>
          <p:cNvSpPr txBox="1"/>
          <p:nvPr>
            <p:ph idx="2" type="subTitle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 Medium"/>
              <a:buNone/>
              <a:defRPr sz="11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2" name="Google Shape;302;p41"/>
          <p:cNvSpPr txBox="1"/>
          <p:nvPr>
            <p:ph idx="3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03" name="Google Shape;303;p4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closing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4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42"/>
          <p:cNvSpPr txBox="1"/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09" name="Google Shape;309;p42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10" name="Google Shape;310;p42"/>
          <p:cNvSpPr txBox="1"/>
          <p:nvPr>
            <p:ph idx="2" type="subTitle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None/>
              <a:defRPr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1" name="Google Shape;311;p42"/>
          <p:cNvSpPr txBox="1"/>
          <p:nvPr/>
        </p:nvSpPr>
        <p:spPr>
          <a:xfrm>
            <a:off x="4427587" y="3501900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9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12" name="Google Shape;312;p42"/>
          <p:cNvSpPr txBox="1"/>
          <p:nvPr/>
        </p:nvSpPr>
        <p:spPr>
          <a:xfrm>
            <a:off x="4427588" y="3880725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9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13" name="Google Shape;313;p42"/>
          <p:cNvSpPr txBox="1"/>
          <p:nvPr/>
        </p:nvSpPr>
        <p:spPr>
          <a:xfrm>
            <a:off x="6611644" y="3501900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 sz="9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14" name="Google Shape;314;p42"/>
          <p:cNvSpPr txBox="1"/>
          <p:nvPr/>
        </p:nvSpPr>
        <p:spPr>
          <a:xfrm>
            <a:off x="6611644" y="3880725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9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15" name="Google Shape;315;p42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6439844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2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6439844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4245400" y="3880729"/>
            <a:ext cx="171806" cy="18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2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4245400" y="3501904"/>
            <a:ext cx="171806" cy="18086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A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322" name="Google Shape;322;p4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4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4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25" name="Google Shape;325;p43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9pPr>
          </a:lstStyle>
          <a:p/>
        </p:txBody>
      </p:sp>
      <p:pic>
        <p:nvPicPr>
          <p:cNvPr id="326" name="Google Shape;326;p43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B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330" name="Google Shape;330;p4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4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4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33" name="Google Shape;333;p44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34" name="Google Shape;3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call out A">
  <p:cSld name="CUSTOM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" name="Google Shape;337;p4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4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4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340" name="Google Shape;3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45"/>
          <p:cNvSpPr txBox="1"/>
          <p:nvPr>
            <p:ph idx="2" type="subTitle"/>
          </p:nvPr>
        </p:nvSpPr>
        <p:spPr>
          <a:xfrm>
            <a:off x="6938588" y="1679691"/>
            <a:ext cx="1593300" cy="236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3" name="Google Shape;343;p45"/>
          <p:cNvSpPr txBox="1"/>
          <p:nvPr>
            <p:ph idx="3" type="subTitle"/>
          </p:nvPr>
        </p:nvSpPr>
        <p:spPr>
          <a:xfrm>
            <a:off x="6938588" y="1265269"/>
            <a:ext cx="1593300" cy="26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ed Hat Display Medium"/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C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346" name="Google Shape;346;p4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4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" name="Google Shape;348;p4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49" name="Google Shape;349;p46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350" name="Google Shape;350;p46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6"/>
          <p:cNvSpPr txBox="1"/>
          <p:nvPr>
            <p:ph idx="3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2" name="Google Shape;352;p4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call out B">
  <p:cSld name="CUSTOM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/>
          <p:nvPr>
            <p:ph idx="1" type="subTitle"/>
          </p:nvPr>
        </p:nvSpPr>
        <p:spPr>
          <a:xfrm>
            <a:off x="6938588" y="1679691"/>
            <a:ext cx="1593300" cy="236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5" name="Google Shape;355;p47"/>
          <p:cNvSpPr txBox="1"/>
          <p:nvPr>
            <p:ph idx="2" type="subTitle"/>
          </p:nvPr>
        </p:nvSpPr>
        <p:spPr>
          <a:xfrm>
            <a:off x="6938588" y="1265269"/>
            <a:ext cx="1593300" cy="26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ed Hat Display Medium"/>
              <a:buNone/>
              <a:defRPr sz="11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400"/>
              </a:spcBef>
              <a:spcAft>
                <a:spcPts val="4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6" name="Google Shape;356;p4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4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47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359" name="Google Shape;359;p47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D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363" name="Google Shape;363;p4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48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365" name="Google Shape;365;p48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p48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4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divider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70" name="Google Shape;370;p4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1" name="Google Shape;371;p49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Google Shape;372;p49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4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4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75" name="Google Shape;375;p4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divider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/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78" name="Google Shape;378;p5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50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380" name="Google Shape;3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">
  <p:cSld name="CUSTOM_4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384" name="Google Shape;384;p5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5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5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7" name="Google Shape;387;p5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1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9" name="Google Shape;389;p51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90" name="Google Shape;390;p51"/>
          <p:cNvSpPr txBox="1"/>
          <p:nvPr>
            <p:ph idx="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hevrons">
  <p:cSld name="CUSTOM_4_20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393" name="Google Shape;393;p5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5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5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6" name="Google Shape;396;p5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2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52"/>
          <p:cNvSpPr/>
          <p:nvPr/>
        </p:nvSpPr>
        <p:spPr>
          <a:xfrm>
            <a:off x="2926125" y="1855228"/>
            <a:ext cx="32919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2"/>
          <p:cNvSpPr/>
          <p:nvPr/>
        </p:nvSpPr>
        <p:spPr>
          <a:xfrm>
            <a:off x="5852250" y="1855238"/>
            <a:ext cx="32919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00" name="Google Shape;400;p52"/>
          <p:cNvSpPr/>
          <p:nvPr/>
        </p:nvSpPr>
        <p:spPr>
          <a:xfrm>
            <a:off x="0" y="1855238"/>
            <a:ext cx="32919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01" name="Google Shape;401;p52"/>
          <p:cNvSpPr/>
          <p:nvPr/>
        </p:nvSpPr>
        <p:spPr>
          <a:xfrm>
            <a:off x="0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2"/>
          <p:cNvSpPr/>
          <p:nvPr/>
        </p:nvSpPr>
        <p:spPr>
          <a:xfrm>
            <a:off x="8303625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2"/>
          <p:cNvSpPr txBox="1"/>
          <p:nvPr>
            <p:ph idx="3" type="subTitle"/>
          </p:nvPr>
        </p:nvSpPr>
        <p:spPr>
          <a:xfrm>
            <a:off x="2926125" y="1855238"/>
            <a:ext cx="3291900" cy="2026800"/>
          </a:xfrm>
          <a:prstGeom prst="rect">
            <a:avLst/>
          </a:prstGeom>
        </p:spPr>
        <p:txBody>
          <a:bodyPr anchorCtr="0" anchor="ctr" bIns="0" lIns="822950" spcFirstLastPara="1" rIns="342900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404" name="Google Shape;404;p52"/>
          <p:cNvSpPr txBox="1"/>
          <p:nvPr>
            <p:ph idx="4" type="subTitle"/>
          </p:nvPr>
        </p:nvSpPr>
        <p:spPr>
          <a:xfrm>
            <a:off x="0" y="1855238"/>
            <a:ext cx="3291900" cy="2026800"/>
          </a:xfrm>
          <a:prstGeom prst="rect">
            <a:avLst/>
          </a:prstGeom>
        </p:spPr>
        <p:txBody>
          <a:bodyPr anchorCtr="0" anchor="ctr" bIns="0" lIns="651500" spcFirstLastPara="1" rIns="548625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405" name="Google Shape;405;p52"/>
          <p:cNvSpPr txBox="1"/>
          <p:nvPr>
            <p:ph idx="5" type="subTitle"/>
          </p:nvPr>
        </p:nvSpPr>
        <p:spPr>
          <a:xfrm>
            <a:off x="5852250" y="1855238"/>
            <a:ext cx="3291900" cy="2026800"/>
          </a:xfrm>
          <a:prstGeom prst="rect">
            <a:avLst/>
          </a:prstGeom>
        </p:spPr>
        <p:txBody>
          <a:bodyPr anchorCtr="0" anchor="ctr" bIns="0" lIns="822950" spcFirstLastPara="1" rIns="342900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406" name="Google Shape;406;p52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407" name="Google Shape;407;p52"/>
          <p:cNvSpPr txBox="1"/>
          <p:nvPr>
            <p:ph idx="6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chevrons">
  <p:cSld name="CUSTOM_4_20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9" name="Google Shape;409;p5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5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5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2" name="Google Shape;412;p5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3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4" name="Google Shape;414;p53"/>
          <p:cNvSpPr/>
          <p:nvPr/>
        </p:nvSpPr>
        <p:spPr>
          <a:xfrm>
            <a:off x="0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3"/>
          <p:cNvSpPr/>
          <p:nvPr/>
        </p:nvSpPr>
        <p:spPr>
          <a:xfrm>
            <a:off x="8303625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3"/>
          <p:cNvSpPr/>
          <p:nvPr/>
        </p:nvSpPr>
        <p:spPr>
          <a:xfrm>
            <a:off x="4397850" y="1855238"/>
            <a:ext cx="47463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17" name="Google Shape;417;p53"/>
          <p:cNvSpPr/>
          <p:nvPr/>
        </p:nvSpPr>
        <p:spPr>
          <a:xfrm>
            <a:off x="0" y="1855238"/>
            <a:ext cx="47463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18" name="Google Shape;418;p53"/>
          <p:cNvSpPr txBox="1"/>
          <p:nvPr>
            <p:ph idx="2" type="subTitle"/>
          </p:nvPr>
        </p:nvSpPr>
        <p:spPr>
          <a:xfrm>
            <a:off x="0" y="1855238"/>
            <a:ext cx="4746300" cy="2026800"/>
          </a:xfrm>
          <a:prstGeom prst="rect">
            <a:avLst/>
          </a:prstGeom>
        </p:spPr>
        <p:txBody>
          <a:bodyPr anchorCtr="0" anchor="ctr" bIns="0" lIns="651500" spcFirstLastPara="1" rIns="685800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419" name="Google Shape;419;p53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20" name="Google Shape;420;p53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421" name="Google Shape;421;p53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2" name="Google Shape;422;p53"/>
          <p:cNvSpPr txBox="1"/>
          <p:nvPr>
            <p:ph idx="5" type="subTitle"/>
          </p:nvPr>
        </p:nvSpPr>
        <p:spPr>
          <a:xfrm>
            <a:off x="4974750" y="1855238"/>
            <a:ext cx="4746300" cy="2026800"/>
          </a:xfrm>
          <a:prstGeom prst="rect">
            <a:avLst/>
          </a:prstGeom>
        </p:spPr>
        <p:txBody>
          <a:bodyPr anchorCtr="0" anchor="ctr" bIns="0" lIns="651500" spcFirstLastPara="1" rIns="685800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ircles">
  <p:cSld name="CUSTOM_4_19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4" name="Google Shape;424;p5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5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5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7" name="Google Shape;427;p5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4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429" name="Google Shape;42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7644" y="1722319"/>
            <a:ext cx="6528711" cy="2435438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4"/>
          <p:cNvSpPr txBox="1"/>
          <p:nvPr>
            <p:ph idx="2" type="subTitle"/>
          </p:nvPr>
        </p:nvSpPr>
        <p:spPr>
          <a:xfrm>
            <a:off x="1696780" y="2223771"/>
            <a:ext cx="1636200" cy="14325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1" name="Google Shape;431;p54"/>
          <p:cNvSpPr txBox="1"/>
          <p:nvPr>
            <p:ph idx="3" type="subTitle"/>
          </p:nvPr>
        </p:nvSpPr>
        <p:spPr>
          <a:xfrm>
            <a:off x="3753949" y="2223767"/>
            <a:ext cx="1636200" cy="14325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2" name="Google Shape;432;p54"/>
          <p:cNvSpPr txBox="1"/>
          <p:nvPr>
            <p:ph idx="4" type="subTitle"/>
          </p:nvPr>
        </p:nvSpPr>
        <p:spPr>
          <a:xfrm>
            <a:off x="5811118" y="2223767"/>
            <a:ext cx="1636200" cy="14325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3" name="Google Shape;433;p54"/>
          <p:cNvSpPr txBox="1"/>
          <p:nvPr>
            <p:ph idx="5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34" name="Google Shape;434;p54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435" name="Google Shape;435;p54"/>
          <p:cNvSpPr txBox="1"/>
          <p:nvPr>
            <p:ph idx="6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nk">
  <p:cSld name="CUSTOM_4_18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438" name="Google Shape;438;p5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5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" name="Google Shape;440;p5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1" name="Google Shape;441;p5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5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, subhead, and body">
  <p:cSld name="CUSTOM_4_17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45" name="Google Shape;445;p56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446" name="Google Shape;446;p5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5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5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9" name="Google Shape;449;p5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6"/>
          <p:cNvSpPr txBox="1"/>
          <p:nvPr>
            <p:ph idx="2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1" name="Google Shape;451;p56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2" name="Google Shape;452;p56"/>
          <p:cNvSpPr txBox="1"/>
          <p:nvPr>
            <p:ph idx="4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body">
  <p:cSld name="CUSTOM_4_17_2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4" name="Google Shape;454;p5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5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7" name="Google Shape;457;p5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7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9" name="Google Shape;459;p57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60" name="Google Shape;460;p57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461" name="Google Shape;461;p57"/>
          <p:cNvSpPr txBox="1"/>
          <p:nvPr>
            <p:ph idx="3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ody">
  <p:cSld name="CUSTOM_4_17_2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464" name="Google Shape;464;p5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5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5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5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8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9" name="Google Shape;469;p58"/>
          <p:cNvSpPr txBox="1"/>
          <p:nvPr>
            <p:ph idx="3" type="body"/>
          </p:nvPr>
        </p:nvSpPr>
        <p:spPr>
          <a:xfrm>
            <a:off x="1828800" y="120015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two column body">
  <p:cSld name="CUSTOM_4_17_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1" name="Google Shape;471;p5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5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3" name="Google Shape;473;p5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4" name="Google Shape;474;p5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9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6" name="Google Shape;476;p59"/>
          <p:cNvSpPr txBox="1"/>
          <p:nvPr>
            <p:ph idx="2" type="body"/>
          </p:nvPr>
        </p:nvSpPr>
        <p:spPr>
          <a:xfrm>
            <a:off x="663844" y="1718383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477" name="Google Shape;477;p59"/>
          <p:cNvSpPr txBox="1"/>
          <p:nvPr>
            <p:ph idx="3" type="body"/>
          </p:nvPr>
        </p:nvSpPr>
        <p:spPr>
          <a:xfrm>
            <a:off x="4777069" y="1718381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478" name="Google Shape;478;p59"/>
          <p:cNvSpPr txBox="1"/>
          <p:nvPr>
            <p:ph idx="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79" name="Google Shape;479;p59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480" name="Google Shape;480;p59"/>
          <p:cNvSpPr txBox="1"/>
          <p:nvPr>
            <p:ph idx="5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and column body">
  <p:cSld name="CUSTOM_4_17_1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2" name="Google Shape;482;p6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6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6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5" name="Google Shape;485;p6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0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7" name="Google Shape;487;p60"/>
          <p:cNvSpPr txBox="1"/>
          <p:nvPr>
            <p:ph idx="2" type="body"/>
          </p:nvPr>
        </p:nvSpPr>
        <p:spPr>
          <a:xfrm>
            <a:off x="4777069" y="1718381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488" name="Google Shape;488;p60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89" name="Google Shape;489;p60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490" name="Google Shape;490;p60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vertical">
  <p:cSld name="CUSTOM_4_16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493" name="Google Shape;493;p6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6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5" name="Google Shape;495;p6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6" name="Google Shape;496;p6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1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498" name="Google Shape;498;p61"/>
          <p:cNvCxnSpPr/>
          <p:nvPr/>
        </p:nvCxnSpPr>
        <p:spPr>
          <a:xfrm>
            <a:off x="3109811" y="-5512"/>
            <a:ext cx="0" cy="5154600"/>
          </a:xfrm>
          <a:prstGeom prst="straightConnector1">
            <a:avLst/>
          </a:prstGeom>
          <a:noFill/>
          <a:ln cap="flat" cmpd="sng" w="28575">
            <a:solidFill>
              <a:srgbClr val="D5D5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61"/>
          <p:cNvSpPr txBox="1"/>
          <p:nvPr>
            <p:ph idx="3" type="subTitle"/>
          </p:nvPr>
        </p:nvSpPr>
        <p:spPr>
          <a:xfrm>
            <a:off x="3350831" y="1374657"/>
            <a:ext cx="3836700" cy="4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500" name="Google Shape;500;p61"/>
          <p:cNvSpPr txBox="1"/>
          <p:nvPr>
            <p:ph idx="4" type="subTitle"/>
          </p:nvPr>
        </p:nvSpPr>
        <p:spPr>
          <a:xfrm>
            <a:off x="3350831" y="1080975"/>
            <a:ext cx="3404100" cy="22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01" name="Google Shape;501;p61"/>
          <p:cNvSpPr txBox="1"/>
          <p:nvPr>
            <p:ph idx="5" type="subTitle"/>
          </p:nvPr>
        </p:nvSpPr>
        <p:spPr>
          <a:xfrm>
            <a:off x="2521875" y="1374657"/>
            <a:ext cx="517500" cy="1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horizontal">
  <p:cSld name="CUSTOM_4_15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3" name="Google Shape;503;p6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6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5" name="Google Shape;505;p6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6" name="Google Shape;506;p6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2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8" name="Google Shape;508;p62"/>
          <p:cNvSpPr txBox="1"/>
          <p:nvPr>
            <p:ph idx="2" type="subTitle"/>
          </p:nvPr>
        </p:nvSpPr>
        <p:spPr>
          <a:xfrm>
            <a:off x="1531819" y="1873120"/>
            <a:ext cx="15801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09" name="Google Shape;509;p62"/>
          <p:cNvSpPr txBox="1"/>
          <p:nvPr>
            <p:ph idx="3" type="subTitle"/>
          </p:nvPr>
        </p:nvSpPr>
        <p:spPr>
          <a:xfrm>
            <a:off x="1531819" y="2177606"/>
            <a:ext cx="1580100" cy="5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510" name="Google Shape;510;p62"/>
          <p:cNvSpPr txBox="1"/>
          <p:nvPr>
            <p:ph idx="4" type="subTitle"/>
          </p:nvPr>
        </p:nvSpPr>
        <p:spPr>
          <a:xfrm>
            <a:off x="1197356" y="3302681"/>
            <a:ext cx="732000" cy="1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11" name="Google Shape;511;p62"/>
          <p:cNvSpPr txBox="1"/>
          <p:nvPr>
            <p:ph idx="5" type="subTitle"/>
          </p:nvPr>
        </p:nvSpPr>
        <p:spPr>
          <a:xfrm>
            <a:off x="2459231" y="2919383"/>
            <a:ext cx="732000" cy="1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12" name="Google Shape;512;p62"/>
          <p:cNvSpPr txBox="1"/>
          <p:nvPr>
            <p:ph idx="6" type="subTitle"/>
          </p:nvPr>
        </p:nvSpPr>
        <p:spPr>
          <a:xfrm>
            <a:off x="1285069" y="3564541"/>
            <a:ext cx="15801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13" name="Google Shape;513;p62"/>
          <p:cNvSpPr txBox="1"/>
          <p:nvPr>
            <p:ph idx="7" type="subTitle"/>
          </p:nvPr>
        </p:nvSpPr>
        <p:spPr>
          <a:xfrm>
            <a:off x="1285069" y="3869028"/>
            <a:ext cx="1580100" cy="5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514" name="Google Shape;514;p62"/>
          <p:cNvSpPr txBox="1"/>
          <p:nvPr>
            <p:ph idx="8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15" name="Google Shape;515;p62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516" name="Google Shape;516;p62"/>
          <p:cNvSpPr txBox="1"/>
          <p:nvPr>
            <p:ph idx="9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hree callouts">
  <p:cSld name="CUSTOM_4_14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3"/>
          <p:cNvSpPr txBox="1"/>
          <p:nvPr>
            <p:ph idx="1" type="subTitle"/>
          </p:nvPr>
        </p:nvSpPr>
        <p:spPr>
          <a:xfrm>
            <a:off x="756675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19" name="Google Shape;519;p63"/>
          <p:cNvSpPr txBox="1"/>
          <p:nvPr>
            <p:ph idx="2" type="subTitle"/>
          </p:nvPr>
        </p:nvSpPr>
        <p:spPr>
          <a:xfrm>
            <a:off x="3441488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0" name="Google Shape;520;p63"/>
          <p:cNvSpPr txBox="1"/>
          <p:nvPr>
            <p:ph idx="3" type="subTitle"/>
          </p:nvPr>
        </p:nvSpPr>
        <p:spPr>
          <a:xfrm>
            <a:off x="6126263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521" name="Google Shape;521;p6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6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3" name="Google Shape;523;p6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4" name="Google Shape;524;p6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3"/>
          <p:cNvSpPr txBox="1"/>
          <p:nvPr>
            <p:ph idx="4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26" name="Google Shape;526;p63"/>
          <p:cNvCxnSpPr/>
          <p:nvPr/>
        </p:nvCxnSpPr>
        <p:spPr>
          <a:xfrm>
            <a:off x="3229609" y="1995769"/>
            <a:ext cx="0" cy="19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63"/>
          <p:cNvCxnSpPr/>
          <p:nvPr/>
        </p:nvCxnSpPr>
        <p:spPr>
          <a:xfrm>
            <a:off x="5914384" y="1995769"/>
            <a:ext cx="0" cy="19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28" name="Google Shape;528;p63"/>
          <p:cNvSpPr txBox="1"/>
          <p:nvPr>
            <p:ph idx="5" type="subTitle"/>
          </p:nvPr>
        </p:nvSpPr>
        <p:spPr>
          <a:xfrm>
            <a:off x="3351225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29" name="Google Shape;529;p63"/>
          <p:cNvSpPr txBox="1"/>
          <p:nvPr>
            <p:ph idx="6" type="subTitle"/>
          </p:nvPr>
        </p:nvSpPr>
        <p:spPr>
          <a:xfrm>
            <a:off x="3351300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530" name="Google Shape;530;p63"/>
          <p:cNvSpPr txBox="1"/>
          <p:nvPr>
            <p:ph idx="7" type="subTitle"/>
          </p:nvPr>
        </p:nvSpPr>
        <p:spPr>
          <a:xfrm>
            <a:off x="6036000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31" name="Google Shape;531;p63"/>
          <p:cNvSpPr txBox="1"/>
          <p:nvPr>
            <p:ph idx="8" type="subTitle"/>
          </p:nvPr>
        </p:nvSpPr>
        <p:spPr>
          <a:xfrm>
            <a:off x="6036075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532" name="Google Shape;532;p63"/>
          <p:cNvSpPr txBox="1"/>
          <p:nvPr>
            <p:ph idx="9" type="subTitle"/>
          </p:nvPr>
        </p:nvSpPr>
        <p:spPr>
          <a:xfrm>
            <a:off x="666450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33" name="Google Shape;533;p63"/>
          <p:cNvSpPr txBox="1"/>
          <p:nvPr>
            <p:ph idx="13" type="subTitle"/>
          </p:nvPr>
        </p:nvSpPr>
        <p:spPr>
          <a:xfrm>
            <a:off x="666525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534" name="Google Shape;534;p63"/>
          <p:cNvSpPr txBox="1"/>
          <p:nvPr>
            <p:ph idx="1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35" name="Google Shape;535;p63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536" name="Google Shape;536;p63"/>
          <p:cNvSpPr txBox="1"/>
          <p:nvPr>
            <p:ph idx="15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callouts">
  <p:cSld name="CUSTOM_4_13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4"/>
          <p:cNvSpPr txBox="1"/>
          <p:nvPr>
            <p:ph idx="1" type="subTitle"/>
          </p:nvPr>
        </p:nvSpPr>
        <p:spPr>
          <a:xfrm>
            <a:off x="3416662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39" name="Google Shape;539;p64"/>
          <p:cNvSpPr txBox="1"/>
          <p:nvPr>
            <p:ph idx="2" type="subTitle"/>
          </p:nvPr>
        </p:nvSpPr>
        <p:spPr>
          <a:xfrm>
            <a:off x="5979694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540" name="Google Shape;540;p6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6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2" name="Google Shape;542;p6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3" name="Google Shape;543;p6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4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5" name="Google Shape;545;p64"/>
          <p:cNvSpPr txBox="1"/>
          <p:nvPr>
            <p:ph idx="4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cxnSp>
        <p:nvCxnSpPr>
          <p:cNvPr id="546" name="Google Shape;546;p64"/>
          <p:cNvCxnSpPr/>
          <p:nvPr/>
        </p:nvCxnSpPr>
        <p:spPr>
          <a:xfrm>
            <a:off x="5914388" y="2758013"/>
            <a:ext cx="0" cy="10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47" name="Google Shape;547;p64"/>
          <p:cNvSpPr txBox="1"/>
          <p:nvPr>
            <p:ph idx="5" type="subTitle"/>
          </p:nvPr>
        </p:nvSpPr>
        <p:spPr>
          <a:xfrm>
            <a:off x="3465563" y="2758041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48" name="Google Shape;548;p64"/>
          <p:cNvSpPr txBox="1"/>
          <p:nvPr>
            <p:ph idx="6" type="subTitle"/>
          </p:nvPr>
        </p:nvSpPr>
        <p:spPr>
          <a:xfrm>
            <a:off x="3465563" y="3124959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549" name="Google Shape;549;p64"/>
          <p:cNvSpPr txBox="1"/>
          <p:nvPr>
            <p:ph idx="7" type="subTitle"/>
          </p:nvPr>
        </p:nvSpPr>
        <p:spPr>
          <a:xfrm>
            <a:off x="6038381" y="2758041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50" name="Google Shape;550;p64"/>
          <p:cNvSpPr txBox="1"/>
          <p:nvPr>
            <p:ph idx="8" type="subTitle"/>
          </p:nvPr>
        </p:nvSpPr>
        <p:spPr>
          <a:xfrm>
            <a:off x="6038381" y="3124959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551" name="Google Shape;551;p64"/>
          <p:cNvSpPr txBox="1"/>
          <p:nvPr>
            <p:ph idx="9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52" name="Google Shape;552;p64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553" name="Google Shape;553;p64"/>
          <p:cNvSpPr txBox="1"/>
          <p:nvPr>
            <p:ph idx="1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pies">
  <p:cSld name="CUSTOM_4_12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5" name="Google Shape;555;p6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6" name="Google Shape;556;p6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7" name="Google Shape;557;p6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8" name="Google Shape;558;p6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5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60" name="Google Shape;560;p65"/>
          <p:cNvCxnSpPr/>
          <p:nvPr/>
        </p:nvCxnSpPr>
        <p:spPr>
          <a:xfrm>
            <a:off x="5914388" y="3329513"/>
            <a:ext cx="0" cy="10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61" name="Google Shape;561;p65"/>
          <p:cNvSpPr txBox="1"/>
          <p:nvPr>
            <p:ph idx="2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562" name="Google Shape;562;p65"/>
          <p:cNvSpPr txBox="1"/>
          <p:nvPr>
            <p:ph idx="3" type="subTitle"/>
          </p:nvPr>
        </p:nvSpPr>
        <p:spPr>
          <a:xfrm>
            <a:off x="3465563" y="3329513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63" name="Google Shape;563;p65"/>
          <p:cNvSpPr txBox="1"/>
          <p:nvPr>
            <p:ph idx="4" type="subTitle"/>
          </p:nvPr>
        </p:nvSpPr>
        <p:spPr>
          <a:xfrm>
            <a:off x="3465563" y="3696431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564" name="Google Shape;564;p65"/>
          <p:cNvSpPr txBox="1"/>
          <p:nvPr>
            <p:ph idx="5" type="subTitle"/>
          </p:nvPr>
        </p:nvSpPr>
        <p:spPr>
          <a:xfrm>
            <a:off x="6038381" y="3329513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65" name="Google Shape;565;p65"/>
          <p:cNvSpPr txBox="1"/>
          <p:nvPr>
            <p:ph idx="6" type="subTitle"/>
          </p:nvPr>
        </p:nvSpPr>
        <p:spPr>
          <a:xfrm>
            <a:off x="6038381" y="3696431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566" name="Google Shape;566;p65"/>
          <p:cNvSpPr txBox="1"/>
          <p:nvPr>
            <p:ph idx="7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67" name="Google Shape;567;p65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568" name="Google Shape;568;p65"/>
          <p:cNvSpPr txBox="1"/>
          <p:nvPr>
            <p:ph idx="8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large pie">
  <p:cSld name="CUSTOM_4_11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0" name="Google Shape;570;p6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6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6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3" name="Google Shape;573;p6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6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5" name="Google Shape;575;p66"/>
          <p:cNvSpPr txBox="1"/>
          <p:nvPr>
            <p:ph idx="2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576" name="Google Shape;576;p66"/>
          <p:cNvSpPr txBox="1"/>
          <p:nvPr>
            <p:ph idx="3" type="subTitle"/>
          </p:nvPr>
        </p:nvSpPr>
        <p:spPr>
          <a:xfrm>
            <a:off x="6808678" y="2286319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577" name="Google Shape;577;p66"/>
          <p:cNvSpPr txBox="1"/>
          <p:nvPr>
            <p:ph idx="4" type="subTitle"/>
          </p:nvPr>
        </p:nvSpPr>
        <p:spPr>
          <a:xfrm>
            <a:off x="7713384" y="2286319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578" name="Google Shape;578;p66"/>
          <p:cNvSpPr txBox="1"/>
          <p:nvPr>
            <p:ph idx="5" type="subTitle"/>
          </p:nvPr>
        </p:nvSpPr>
        <p:spPr>
          <a:xfrm>
            <a:off x="6808678" y="2881220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579" name="Google Shape;579;p66"/>
          <p:cNvSpPr txBox="1"/>
          <p:nvPr>
            <p:ph idx="6" type="subTitle"/>
          </p:nvPr>
        </p:nvSpPr>
        <p:spPr>
          <a:xfrm>
            <a:off x="7713384" y="2881220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580" name="Google Shape;580;p66"/>
          <p:cNvSpPr txBox="1"/>
          <p:nvPr>
            <p:ph idx="7" type="subTitle"/>
          </p:nvPr>
        </p:nvSpPr>
        <p:spPr>
          <a:xfrm>
            <a:off x="6808678" y="3452645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581" name="Google Shape;581;p66"/>
          <p:cNvSpPr txBox="1"/>
          <p:nvPr>
            <p:ph idx="8" type="subTitle"/>
          </p:nvPr>
        </p:nvSpPr>
        <p:spPr>
          <a:xfrm>
            <a:off x="7713384" y="3452645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582" name="Google Shape;582;p66"/>
          <p:cNvSpPr txBox="1"/>
          <p:nvPr>
            <p:ph idx="9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83" name="Google Shape;583;p66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584" name="Google Shape;584;p66"/>
          <p:cNvSpPr txBox="1"/>
          <p:nvPr>
            <p:ph idx="1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percentage bars">
  <p:cSld name="CUSTOM_4_10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6" name="Google Shape;586;p6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" name="Google Shape;587;p6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8" name="Google Shape;588;p6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9" name="Google Shape;589;p6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67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1" name="Google Shape;591;p67"/>
          <p:cNvSpPr txBox="1"/>
          <p:nvPr>
            <p:ph idx="2" type="subTitle"/>
          </p:nvPr>
        </p:nvSpPr>
        <p:spPr>
          <a:xfrm>
            <a:off x="6036038" y="2173950"/>
            <a:ext cx="25578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592" name="Google Shape;592;p67"/>
          <p:cNvSpPr txBox="1"/>
          <p:nvPr>
            <p:ph idx="3" type="subTitle"/>
          </p:nvPr>
        </p:nvSpPr>
        <p:spPr>
          <a:xfrm>
            <a:off x="6036038" y="1905450"/>
            <a:ext cx="2557800" cy="24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93" name="Google Shape;593;p67"/>
          <p:cNvSpPr txBox="1"/>
          <p:nvPr>
            <p:ph idx="4" type="subTitle"/>
          </p:nvPr>
        </p:nvSpPr>
        <p:spPr>
          <a:xfrm>
            <a:off x="6036038" y="3507600"/>
            <a:ext cx="25578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594" name="Google Shape;594;p67"/>
          <p:cNvSpPr txBox="1"/>
          <p:nvPr>
            <p:ph idx="5" type="subTitle"/>
          </p:nvPr>
        </p:nvSpPr>
        <p:spPr>
          <a:xfrm>
            <a:off x="6036038" y="3239100"/>
            <a:ext cx="2557800" cy="24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95" name="Google Shape;595;p67"/>
          <p:cNvSpPr/>
          <p:nvPr/>
        </p:nvSpPr>
        <p:spPr>
          <a:xfrm>
            <a:off x="667144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7"/>
          <p:cNvSpPr/>
          <p:nvPr/>
        </p:nvSpPr>
        <p:spPr>
          <a:xfrm>
            <a:off x="667144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67"/>
          <p:cNvSpPr/>
          <p:nvPr/>
        </p:nvSpPr>
        <p:spPr>
          <a:xfrm>
            <a:off x="667144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67"/>
          <p:cNvSpPr/>
          <p:nvPr/>
        </p:nvSpPr>
        <p:spPr>
          <a:xfrm>
            <a:off x="667144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67"/>
          <p:cNvSpPr/>
          <p:nvPr/>
        </p:nvSpPr>
        <p:spPr>
          <a:xfrm>
            <a:off x="667144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67"/>
          <p:cNvSpPr/>
          <p:nvPr/>
        </p:nvSpPr>
        <p:spPr>
          <a:xfrm>
            <a:off x="667144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7"/>
          <p:cNvSpPr/>
          <p:nvPr/>
        </p:nvSpPr>
        <p:spPr>
          <a:xfrm>
            <a:off x="667144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7"/>
          <p:cNvSpPr/>
          <p:nvPr/>
        </p:nvSpPr>
        <p:spPr>
          <a:xfrm>
            <a:off x="667144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67"/>
          <p:cNvSpPr/>
          <p:nvPr/>
        </p:nvSpPr>
        <p:spPr>
          <a:xfrm>
            <a:off x="667144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67"/>
          <p:cNvSpPr/>
          <p:nvPr/>
        </p:nvSpPr>
        <p:spPr>
          <a:xfrm>
            <a:off x="667144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67"/>
          <p:cNvSpPr/>
          <p:nvPr/>
        </p:nvSpPr>
        <p:spPr>
          <a:xfrm>
            <a:off x="1189500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67"/>
          <p:cNvSpPr/>
          <p:nvPr/>
        </p:nvSpPr>
        <p:spPr>
          <a:xfrm>
            <a:off x="1189500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67"/>
          <p:cNvSpPr/>
          <p:nvPr/>
        </p:nvSpPr>
        <p:spPr>
          <a:xfrm>
            <a:off x="1189500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67"/>
          <p:cNvSpPr/>
          <p:nvPr/>
        </p:nvSpPr>
        <p:spPr>
          <a:xfrm>
            <a:off x="1189500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67"/>
          <p:cNvSpPr/>
          <p:nvPr/>
        </p:nvSpPr>
        <p:spPr>
          <a:xfrm>
            <a:off x="1189500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67"/>
          <p:cNvSpPr/>
          <p:nvPr/>
        </p:nvSpPr>
        <p:spPr>
          <a:xfrm>
            <a:off x="1189500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7"/>
          <p:cNvSpPr/>
          <p:nvPr/>
        </p:nvSpPr>
        <p:spPr>
          <a:xfrm>
            <a:off x="1189500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67"/>
          <p:cNvSpPr/>
          <p:nvPr/>
        </p:nvSpPr>
        <p:spPr>
          <a:xfrm>
            <a:off x="1189500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67"/>
          <p:cNvSpPr/>
          <p:nvPr/>
        </p:nvSpPr>
        <p:spPr>
          <a:xfrm>
            <a:off x="1189500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67"/>
          <p:cNvSpPr/>
          <p:nvPr/>
        </p:nvSpPr>
        <p:spPr>
          <a:xfrm>
            <a:off x="1189500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15" name="Google Shape;615;p67"/>
          <p:cNvSpPr/>
          <p:nvPr/>
        </p:nvSpPr>
        <p:spPr>
          <a:xfrm>
            <a:off x="1711856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67"/>
          <p:cNvSpPr/>
          <p:nvPr/>
        </p:nvSpPr>
        <p:spPr>
          <a:xfrm>
            <a:off x="1711856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67"/>
          <p:cNvSpPr/>
          <p:nvPr/>
        </p:nvSpPr>
        <p:spPr>
          <a:xfrm>
            <a:off x="1711856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67"/>
          <p:cNvSpPr/>
          <p:nvPr/>
        </p:nvSpPr>
        <p:spPr>
          <a:xfrm>
            <a:off x="1711856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7"/>
          <p:cNvSpPr/>
          <p:nvPr/>
        </p:nvSpPr>
        <p:spPr>
          <a:xfrm>
            <a:off x="1711856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7"/>
          <p:cNvSpPr/>
          <p:nvPr/>
        </p:nvSpPr>
        <p:spPr>
          <a:xfrm>
            <a:off x="1711856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67"/>
          <p:cNvSpPr/>
          <p:nvPr/>
        </p:nvSpPr>
        <p:spPr>
          <a:xfrm>
            <a:off x="1711856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67"/>
          <p:cNvSpPr/>
          <p:nvPr/>
        </p:nvSpPr>
        <p:spPr>
          <a:xfrm>
            <a:off x="1711856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67"/>
          <p:cNvSpPr/>
          <p:nvPr/>
        </p:nvSpPr>
        <p:spPr>
          <a:xfrm>
            <a:off x="1711856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67"/>
          <p:cNvSpPr/>
          <p:nvPr/>
        </p:nvSpPr>
        <p:spPr>
          <a:xfrm>
            <a:off x="1711856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25" name="Google Shape;625;p67"/>
          <p:cNvSpPr/>
          <p:nvPr/>
        </p:nvSpPr>
        <p:spPr>
          <a:xfrm>
            <a:off x="2234213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67"/>
          <p:cNvSpPr/>
          <p:nvPr/>
        </p:nvSpPr>
        <p:spPr>
          <a:xfrm>
            <a:off x="2234213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67"/>
          <p:cNvSpPr/>
          <p:nvPr/>
        </p:nvSpPr>
        <p:spPr>
          <a:xfrm>
            <a:off x="2234213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67"/>
          <p:cNvSpPr/>
          <p:nvPr/>
        </p:nvSpPr>
        <p:spPr>
          <a:xfrm>
            <a:off x="2234213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67"/>
          <p:cNvSpPr/>
          <p:nvPr/>
        </p:nvSpPr>
        <p:spPr>
          <a:xfrm>
            <a:off x="2234213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67"/>
          <p:cNvSpPr/>
          <p:nvPr/>
        </p:nvSpPr>
        <p:spPr>
          <a:xfrm>
            <a:off x="2234213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67"/>
          <p:cNvSpPr/>
          <p:nvPr/>
        </p:nvSpPr>
        <p:spPr>
          <a:xfrm>
            <a:off x="2234213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67"/>
          <p:cNvSpPr/>
          <p:nvPr/>
        </p:nvSpPr>
        <p:spPr>
          <a:xfrm>
            <a:off x="2234213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67"/>
          <p:cNvSpPr/>
          <p:nvPr/>
        </p:nvSpPr>
        <p:spPr>
          <a:xfrm>
            <a:off x="2234213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67"/>
          <p:cNvSpPr/>
          <p:nvPr/>
        </p:nvSpPr>
        <p:spPr>
          <a:xfrm>
            <a:off x="2234213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35" name="Google Shape;635;p67"/>
          <p:cNvSpPr/>
          <p:nvPr/>
        </p:nvSpPr>
        <p:spPr>
          <a:xfrm>
            <a:off x="2756569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67"/>
          <p:cNvSpPr/>
          <p:nvPr/>
        </p:nvSpPr>
        <p:spPr>
          <a:xfrm>
            <a:off x="2756569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67"/>
          <p:cNvSpPr/>
          <p:nvPr/>
        </p:nvSpPr>
        <p:spPr>
          <a:xfrm>
            <a:off x="2756569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67"/>
          <p:cNvSpPr/>
          <p:nvPr/>
        </p:nvSpPr>
        <p:spPr>
          <a:xfrm>
            <a:off x="2756569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7"/>
          <p:cNvSpPr/>
          <p:nvPr/>
        </p:nvSpPr>
        <p:spPr>
          <a:xfrm>
            <a:off x="2756569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67"/>
          <p:cNvSpPr/>
          <p:nvPr/>
        </p:nvSpPr>
        <p:spPr>
          <a:xfrm>
            <a:off x="2756569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67"/>
          <p:cNvSpPr/>
          <p:nvPr/>
        </p:nvSpPr>
        <p:spPr>
          <a:xfrm>
            <a:off x="2756569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67"/>
          <p:cNvSpPr/>
          <p:nvPr/>
        </p:nvSpPr>
        <p:spPr>
          <a:xfrm>
            <a:off x="2756569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67"/>
          <p:cNvSpPr/>
          <p:nvPr/>
        </p:nvSpPr>
        <p:spPr>
          <a:xfrm>
            <a:off x="2756569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67"/>
          <p:cNvSpPr/>
          <p:nvPr/>
        </p:nvSpPr>
        <p:spPr>
          <a:xfrm>
            <a:off x="2756569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45" name="Google Shape;645;p67"/>
          <p:cNvSpPr/>
          <p:nvPr/>
        </p:nvSpPr>
        <p:spPr>
          <a:xfrm>
            <a:off x="3278925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67"/>
          <p:cNvSpPr/>
          <p:nvPr/>
        </p:nvSpPr>
        <p:spPr>
          <a:xfrm>
            <a:off x="3278925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67"/>
          <p:cNvSpPr/>
          <p:nvPr/>
        </p:nvSpPr>
        <p:spPr>
          <a:xfrm>
            <a:off x="3278925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67"/>
          <p:cNvSpPr/>
          <p:nvPr/>
        </p:nvSpPr>
        <p:spPr>
          <a:xfrm>
            <a:off x="3278925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67"/>
          <p:cNvSpPr/>
          <p:nvPr/>
        </p:nvSpPr>
        <p:spPr>
          <a:xfrm>
            <a:off x="3278925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67"/>
          <p:cNvSpPr/>
          <p:nvPr/>
        </p:nvSpPr>
        <p:spPr>
          <a:xfrm>
            <a:off x="3278925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67"/>
          <p:cNvSpPr/>
          <p:nvPr/>
        </p:nvSpPr>
        <p:spPr>
          <a:xfrm>
            <a:off x="3278925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67"/>
          <p:cNvSpPr/>
          <p:nvPr/>
        </p:nvSpPr>
        <p:spPr>
          <a:xfrm>
            <a:off x="3278925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67"/>
          <p:cNvSpPr/>
          <p:nvPr/>
        </p:nvSpPr>
        <p:spPr>
          <a:xfrm>
            <a:off x="3278925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67"/>
          <p:cNvSpPr/>
          <p:nvPr/>
        </p:nvSpPr>
        <p:spPr>
          <a:xfrm>
            <a:off x="3278925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55" name="Google Shape;655;p67"/>
          <p:cNvSpPr/>
          <p:nvPr/>
        </p:nvSpPr>
        <p:spPr>
          <a:xfrm>
            <a:off x="3801281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67"/>
          <p:cNvSpPr/>
          <p:nvPr/>
        </p:nvSpPr>
        <p:spPr>
          <a:xfrm>
            <a:off x="3801281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67"/>
          <p:cNvSpPr/>
          <p:nvPr/>
        </p:nvSpPr>
        <p:spPr>
          <a:xfrm>
            <a:off x="3801281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67"/>
          <p:cNvSpPr/>
          <p:nvPr/>
        </p:nvSpPr>
        <p:spPr>
          <a:xfrm>
            <a:off x="3801281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67"/>
          <p:cNvSpPr/>
          <p:nvPr/>
        </p:nvSpPr>
        <p:spPr>
          <a:xfrm>
            <a:off x="3801281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67"/>
          <p:cNvSpPr/>
          <p:nvPr/>
        </p:nvSpPr>
        <p:spPr>
          <a:xfrm>
            <a:off x="3801281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67"/>
          <p:cNvSpPr/>
          <p:nvPr/>
        </p:nvSpPr>
        <p:spPr>
          <a:xfrm>
            <a:off x="3801281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67"/>
          <p:cNvSpPr/>
          <p:nvPr/>
        </p:nvSpPr>
        <p:spPr>
          <a:xfrm>
            <a:off x="3801281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67"/>
          <p:cNvSpPr/>
          <p:nvPr/>
        </p:nvSpPr>
        <p:spPr>
          <a:xfrm>
            <a:off x="3801281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67"/>
          <p:cNvSpPr/>
          <p:nvPr/>
        </p:nvSpPr>
        <p:spPr>
          <a:xfrm>
            <a:off x="3801281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65" name="Google Shape;665;p67"/>
          <p:cNvSpPr/>
          <p:nvPr/>
        </p:nvSpPr>
        <p:spPr>
          <a:xfrm>
            <a:off x="4323638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67"/>
          <p:cNvSpPr/>
          <p:nvPr/>
        </p:nvSpPr>
        <p:spPr>
          <a:xfrm>
            <a:off x="4323638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67"/>
          <p:cNvSpPr/>
          <p:nvPr/>
        </p:nvSpPr>
        <p:spPr>
          <a:xfrm>
            <a:off x="4323638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67"/>
          <p:cNvSpPr/>
          <p:nvPr/>
        </p:nvSpPr>
        <p:spPr>
          <a:xfrm>
            <a:off x="4323638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67"/>
          <p:cNvSpPr/>
          <p:nvPr/>
        </p:nvSpPr>
        <p:spPr>
          <a:xfrm>
            <a:off x="4323638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67"/>
          <p:cNvSpPr/>
          <p:nvPr/>
        </p:nvSpPr>
        <p:spPr>
          <a:xfrm>
            <a:off x="4323638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67"/>
          <p:cNvSpPr/>
          <p:nvPr/>
        </p:nvSpPr>
        <p:spPr>
          <a:xfrm>
            <a:off x="4323638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67"/>
          <p:cNvSpPr/>
          <p:nvPr/>
        </p:nvSpPr>
        <p:spPr>
          <a:xfrm>
            <a:off x="4323638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67"/>
          <p:cNvSpPr/>
          <p:nvPr/>
        </p:nvSpPr>
        <p:spPr>
          <a:xfrm>
            <a:off x="4323638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67"/>
          <p:cNvSpPr/>
          <p:nvPr/>
        </p:nvSpPr>
        <p:spPr>
          <a:xfrm>
            <a:off x="4323638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75" name="Google Shape;675;p67"/>
          <p:cNvSpPr/>
          <p:nvPr/>
        </p:nvSpPr>
        <p:spPr>
          <a:xfrm>
            <a:off x="4845994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67"/>
          <p:cNvSpPr/>
          <p:nvPr/>
        </p:nvSpPr>
        <p:spPr>
          <a:xfrm>
            <a:off x="4845994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67"/>
          <p:cNvSpPr/>
          <p:nvPr/>
        </p:nvSpPr>
        <p:spPr>
          <a:xfrm>
            <a:off x="4845994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67"/>
          <p:cNvSpPr/>
          <p:nvPr/>
        </p:nvSpPr>
        <p:spPr>
          <a:xfrm>
            <a:off x="4845994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67"/>
          <p:cNvSpPr/>
          <p:nvPr/>
        </p:nvSpPr>
        <p:spPr>
          <a:xfrm>
            <a:off x="4845994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67"/>
          <p:cNvSpPr/>
          <p:nvPr/>
        </p:nvSpPr>
        <p:spPr>
          <a:xfrm>
            <a:off x="4845994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67"/>
          <p:cNvSpPr/>
          <p:nvPr/>
        </p:nvSpPr>
        <p:spPr>
          <a:xfrm>
            <a:off x="4845994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67"/>
          <p:cNvSpPr/>
          <p:nvPr/>
        </p:nvSpPr>
        <p:spPr>
          <a:xfrm>
            <a:off x="4845994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67"/>
          <p:cNvSpPr/>
          <p:nvPr/>
        </p:nvSpPr>
        <p:spPr>
          <a:xfrm>
            <a:off x="4845994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67"/>
          <p:cNvSpPr/>
          <p:nvPr/>
        </p:nvSpPr>
        <p:spPr>
          <a:xfrm>
            <a:off x="4845994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85" name="Google Shape;685;p67"/>
          <p:cNvSpPr/>
          <p:nvPr/>
        </p:nvSpPr>
        <p:spPr>
          <a:xfrm>
            <a:off x="5368350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7"/>
          <p:cNvSpPr/>
          <p:nvPr/>
        </p:nvSpPr>
        <p:spPr>
          <a:xfrm>
            <a:off x="5368350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67"/>
          <p:cNvSpPr/>
          <p:nvPr/>
        </p:nvSpPr>
        <p:spPr>
          <a:xfrm>
            <a:off x="5368350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67"/>
          <p:cNvSpPr/>
          <p:nvPr/>
        </p:nvSpPr>
        <p:spPr>
          <a:xfrm>
            <a:off x="5368350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67"/>
          <p:cNvSpPr/>
          <p:nvPr/>
        </p:nvSpPr>
        <p:spPr>
          <a:xfrm>
            <a:off x="5368350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7"/>
          <p:cNvSpPr/>
          <p:nvPr/>
        </p:nvSpPr>
        <p:spPr>
          <a:xfrm>
            <a:off x="5368350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7"/>
          <p:cNvSpPr/>
          <p:nvPr/>
        </p:nvSpPr>
        <p:spPr>
          <a:xfrm>
            <a:off x="5368350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67"/>
          <p:cNvSpPr/>
          <p:nvPr/>
        </p:nvSpPr>
        <p:spPr>
          <a:xfrm>
            <a:off x="5368350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67"/>
          <p:cNvSpPr/>
          <p:nvPr/>
        </p:nvSpPr>
        <p:spPr>
          <a:xfrm>
            <a:off x="5368350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67"/>
          <p:cNvSpPr/>
          <p:nvPr/>
        </p:nvSpPr>
        <p:spPr>
          <a:xfrm>
            <a:off x="5368350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95" name="Google Shape;695;p67"/>
          <p:cNvSpPr/>
          <p:nvPr/>
        </p:nvSpPr>
        <p:spPr>
          <a:xfrm>
            <a:off x="667144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67"/>
          <p:cNvSpPr/>
          <p:nvPr/>
        </p:nvSpPr>
        <p:spPr>
          <a:xfrm>
            <a:off x="667144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67"/>
          <p:cNvSpPr/>
          <p:nvPr/>
        </p:nvSpPr>
        <p:spPr>
          <a:xfrm>
            <a:off x="667144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67"/>
          <p:cNvSpPr/>
          <p:nvPr/>
        </p:nvSpPr>
        <p:spPr>
          <a:xfrm>
            <a:off x="667144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7"/>
          <p:cNvSpPr/>
          <p:nvPr/>
        </p:nvSpPr>
        <p:spPr>
          <a:xfrm>
            <a:off x="667144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7"/>
          <p:cNvSpPr/>
          <p:nvPr/>
        </p:nvSpPr>
        <p:spPr>
          <a:xfrm>
            <a:off x="667144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67"/>
          <p:cNvSpPr/>
          <p:nvPr/>
        </p:nvSpPr>
        <p:spPr>
          <a:xfrm>
            <a:off x="667144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67"/>
          <p:cNvSpPr/>
          <p:nvPr/>
        </p:nvSpPr>
        <p:spPr>
          <a:xfrm>
            <a:off x="667144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67"/>
          <p:cNvSpPr/>
          <p:nvPr/>
        </p:nvSpPr>
        <p:spPr>
          <a:xfrm>
            <a:off x="667144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67"/>
          <p:cNvSpPr/>
          <p:nvPr/>
        </p:nvSpPr>
        <p:spPr>
          <a:xfrm>
            <a:off x="667144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05" name="Google Shape;705;p67"/>
          <p:cNvSpPr/>
          <p:nvPr/>
        </p:nvSpPr>
        <p:spPr>
          <a:xfrm>
            <a:off x="1189500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67"/>
          <p:cNvSpPr/>
          <p:nvPr/>
        </p:nvSpPr>
        <p:spPr>
          <a:xfrm>
            <a:off x="1189500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67"/>
          <p:cNvSpPr/>
          <p:nvPr/>
        </p:nvSpPr>
        <p:spPr>
          <a:xfrm>
            <a:off x="1189500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67"/>
          <p:cNvSpPr/>
          <p:nvPr/>
        </p:nvSpPr>
        <p:spPr>
          <a:xfrm>
            <a:off x="1189500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67"/>
          <p:cNvSpPr/>
          <p:nvPr/>
        </p:nvSpPr>
        <p:spPr>
          <a:xfrm>
            <a:off x="1189500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67"/>
          <p:cNvSpPr/>
          <p:nvPr/>
        </p:nvSpPr>
        <p:spPr>
          <a:xfrm>
            <a:off x="1189500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67"/>
          <p:cNvSpPr/>
          <p:nvPr/>
        </p:nvSpPr>
        <p:spPr>
          <a:xfrm>
            <a:off x="1189500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67"/>
          <p:cNvSpPr/>
          <p:nvPr/>
        </p:nvSpPr>
        <p:spPr>
          <a:xfrm>
            <a:off x="1189500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67"/>
          <p:cNvSpPr/>
          <p:nvPr/>
        </p:nvSpPr>
        <p:spPr>
          <a:xfrm>
            <a:off x="1189500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67"/>
          <p:cNvSpPr/>
          <p:nvPr/>
        </p:nvSpPr>
        <p:spPr>
          <a:xfrm>
            <a:off x="1189500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15" name="Google Shape;715;p67"/>
          <p:cNvSpPr/>
          <p:nvPr/>
        </p:nvSpPr>
        <p:spPr>
          <a:xfrm>
            <a:off x="1711856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67"/>
          <p:cNvSpPr/>
          <p:nvPr/>
        </p:nvSpPr>
        <p:spPr>
          <a:xfrm>
            <a:off x="1711856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67"/>
          <p:cNvSpPr/>
          <p:nvPr/>
        </p:nvSpPr>
        <p:spPr>
          <a:xfrm>
            <a:off x="1711856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67"/>
          <p:cNvSpPr/>
          <p:nvPr/>
        </p:nvSpPr>
        <p:spPr>
          <a:xfrm>
            <a:off x="1711856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67"/>
          <p:cNvSpPr/>
          <p:nvPr/>
        </p:nvSpPr>
        <p:spPr>
          <a:xfrm>
            <a:off x="1711856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67"/>
          <p:cNvSpPr/>
          <p:nvPr/>
        </p:nvSpPr>
        <p:spPr>
          <a:xfrm>
            <a:off x="1711856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67"/>
          <p:cNvSpPr/>
          <p:nvPr/>
        </p:nvSpPr>
        <p:spPr>
          <a:xfrm>
            <a:off x="1711856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7"/>
          <p:cNvSpPr/>
          <p:nvPr/>
        </p:nvSpPr>
        <p:spPr>
          <a:xfrm>
            <a:off x="1711856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67"/>
          <p:cNvSpPr/>
          <p:nvPr/>
        </p:nvSpPr>
        <p:spPr>
          <a:xfrm>
            <a:off x="1711856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67"/>
          <p:cNvSpPr/>
          <p:nvPr/>
        </p:nvSpPr>
        <p:spPr>
          <a:xfrm>
            <a:off x="1711856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25" name="Google Shape;725;p67"/>
          <p:cNvSpPr/>
          <p:nvPr/>
        </p:nvSpPr>
        <p:spPr>
          <a:xfrm>
            <a:off x="2234213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67"/>
          <p:cNvSpPr/>
          <p:nvPr/>
        </p:nvSpPr>
        <p:spPr>
          <a:xfrm>
            <a:off x="2234213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67"/>
          <p:cNvSpPr/>
          <p:nvPr/>
        </p:nvSpPr>
        <p:spPr>
          <a:xfrm>
            <a:off x="2234213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67"/>
          <p:cNvSpPr/>
          <p:nvPr/>
        </p:nvSpPr>
        <p:spPr>
          <a:xfrm>
            <a:off x="2234213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67"/>
          <p:cNvSpPr/>
          <p:nvPr/>
        </p:nvSpPr>
        <p:spPr>
          <a:xfrm>
            <a:off x="2234213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67"/>
          <p:cNvSpPr/>
          <p:nvPr/>
        </p:nvSpPr>
        <p:spPr>
          <a:xfrm>
            <a:off x="2234213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67"/>
          <p:cNvSpPr/>
          <p:nvPr/>
        </p:nvSpPr>
        <p:spPr>
          <a:xfrm>
            <a:off x="2234213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67"/>
          <p:cNvSpPr/>
          <p:nvPr/>
        </p:nvSpPr>
        <p:spPr>
          <a:xfrm>
            <a:off x="2234213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67"/>
          <p:cNvSpPr/>
          <p:nvPr/>
        </p:nvSpPr>
        <p:spPr>
          <a:xfrm>
            <a:off x="2234213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67"/>
          <p:cNvSpPr/>
          <p:nvPr/>
        </p:nvSpPr>
        <p:spPr>
          <a:xfrm>
            <a:off x="2234213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35" name="Google Shape;735;p67"/>
          <p:cNvSpPr/>
          <p:nvPr/>
        </p:nvSpPr>
        <p:spPr>
          <a:xfrm>
            <a:off x="2756569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67"/>
          <p:cNvSpPr/>
          <p:nvPr/>
        </p:nvSpPr>
        <p:spPr>
          <a:xfrm>
            <a:off x="2756569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67"/>
          <p:cNvSpPr/>
          <p:nvPr/>
        </p:nvSpPr>
        <p:spPr>
          <a:xfrm>
            <a:off x="2756569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67"/>
          <p:cNvSpPr/>
          <p:nvPr/>
        </p:nvSpPr>
        <p:spPr>
          <a:xfrm>
            <a:off x="2756569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67"/>
          <p:cNvSpPr/>
          <p:nvPr/>
        </p:nvSpPr>
        <p:spPr>
          <a:xfrm>
            <a:off x="2756569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67"/>
          <p:cNvSpPr/>
          <p:nvPr/>
        </p:nvSpPr>
        <p:spPr>
          <a:xfrm>
            <a:off x="2756569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67"/>
          <p:cNvSpPr/>
          <p:nvPr/>
        </p:nvSpPr>
        <p:spPr>
          <a:xfrm>
            <a:off x="2756569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67"/>
          <p:cNvSpPr/>
          <p:nvPr/>
        </p:nvSpPr>
        <p:spPr>
          <a:xfrm>
            <a:off x="2756569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67"/>
          <p:cNvSpPr/>
          <p:nvPr/>
        </p:nvSpPr>
        <p:spPr>
          <a:xfrm>
            <a:off x="2756569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67"/>
          <p:cNvSpPr/>
          <p:nvPr/>
        </p:nvSpPr>
        <p:spPr>
          <a:xfrm>
            <a:off x="2756569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45" name="Google Shape;745;p67"/>
          <p:cNvSpPr/>
          <p:nvPr/>
        </p:nvSpPr>
        <p:spPr>
          <a:xfrm>
            <a:off x="3278925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67"/>
          <p:cNvSpPr/>
          <p:nvPr/>
        </p:nvSpPr>
        <p:spPr>
          <a:xfrm>
            <a:off x="3278925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67"/>
          <p:cNvSpPr/>
          <p:nvPr/>
        </p:nvSpPr>
        <p:spPr>
          <a:xfrm>
            <a:off x="3278925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67"/>
          <p:cNvSpPr/>
          <p:nvPr/>
        </p:nvSpPr>
        <p:spPr>
          <a:xfrm>
            <a:off x="3278925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67"/>
          <p:cNvSpPr/>
          <p:nvPr/>
        </p:nvSpPr>
        <p:spPr>
          <a:xfrm>
            <a:off x="3278925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67"/>
          <p:cNvSpPr/>
          <p:nvPr/>
        </p:nvSpPr>
        <p:spPr>
          <a:xfrm>
            <a:off x="3278925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7"/>
          <p:cNvSpPr/>
          <p:nvPr/>
        </p:nvSpPr>
        <p:spPr>
          <a:xfrm>
            <a:off x="3278925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7"/>
          <p:cNvSpPr/>
          <p:nvPr/>
        </p:nvSpPr>
        <p:spPr>
          <a:xfrm>
            <a:off x="3278925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7"/>
          <p:cNvSpPr/>
          <p:nvPr/>
        </p:nvSpPr>
        <p:spPr>
          <a:xfrm>
            <a:off x="3278925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7"/>
          <p:cNvSpPr/>
          <p:nvPr/>
        </p:nvSpPr>
        <p:spPr>
          <a:xfrm>
            <a:off x="3278925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55" name="Google Shape;755;p67"/>
          <p:cNvSpPr/>
          <p:nvPr/>
        </p:nvSpPr>
        <p:spPr>
          <a:xfrm>
            <a:off x="3801281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67"/>
          <p:cNvSpPr/>
          <p:nvPr/>
        </p:nvSpPr>
        <p:spPr>
          <a:xfrm>
            <a:off x="3801281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67"/>
          <p:cNvSpPr/>
          <p:nvPr/>
        </p:nvSpPr>
        <p:spPr>
          <a:xfrm>
            <a:off x="3801281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67"/>
          <p:cNvSpPr/>
          <p:nvPr/>
        </p:nvSpPr>
        <p:spPr>
          <a:xfrm>
            <a:off x="3801281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67"/>
          <p:cNvSpPr/>
          <p:nvPr/>
        </p:nvSpPr>
        <p:spPr>
          <a:xfrm>
            <a:off x="3801281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67"/>
          <p:cNvSpPr/>
          <p:nvPr/>
        </p:nvSpPr>
        <p:spPr>
          <a:xfrm>
            <a:off x="3801281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67"/>
          <p:cNvSpPr/>
          <p:nvPr/>
        </p:nvSpPr>
        <p:spPr>
          <a:xfrm>
            <a:off x="3801281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67"/>
          <p:cNvSpPr/>
          <p:nvPr/>
        </p:nvSpPr>
        <p:spPr>
          <a:xfrm>
            <a:off x="3801281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7"/>
          <p:cNvSpPr/>
          <p:nvPr/>
        </p:nvSpPr>
        <p:spPr>
          <a:xfrm>
            <a:off x="3801281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67"/>
          <p:cNvSpPr/>
          <p:nvPr/>
        </p:nvSpPr>
        <p:spPr>
          <a:xfrm>
            <a:off x="3801281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65" name="Google Shape;765;p67"/>
          <p:cNvSpPr/>
          <p:nvPr/>
        </p:nvSpPr>
        <p:spPr>
          <a:xfrm>
            <a:off x="4323638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67"/>
          <p:cNvSpPr/>
          <p:nvPr/>
        </p:nvSpPr>
        <p:spPr>
          <a:xfrm>
            <a:off x="4323638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67"/>
          <p:cNvSpPr/>
          <p:nvPr/>
        </p:nvSpPr>
        <p:spPr>
          <a:xfrm>
            <a:off x="4323638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67"/>
          <p:cNvSpPr/>
          <p:nvPr/>
        </p:nvSpPr>
        <p:spPr>
          <a:xfrm>
            <a:off x="4323638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67"/>
          <p:cNvSpPr/>
          <p:nvPr/>
        </p:nvSpPr>
        <p:spPr>
          <a:xfrm>
            <a:off x="4323638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67"/>
          <p:cNvSpPr/>
          <p:nvPr/>
        </p:nvSpPr>
        <p:spPr>
          <a:xfrm>
            <a:off x="4323638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67"/>
          <p:cNvSpPr/>
          <p:nvPr/>
        </p:nvSpPr>
        <p:spPr>
          <a:xfrm>
            <a:off x="4323638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7"/>
          <p:cNvSpPr/>
          <p:nvPr/>
        </p:nvSpPr>
        <p:spPr>
          <a:xfrm>
            <a:off x="4323638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67"/>
          <p:cNvSpPr/>
          <p:nvPr/>
        </p:nvSpPr>
        <p:spPr>
          <a:xfrm>
            <a:off x="4323638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67"/>
          <p:cNvSpPr/>
          <p:nvPr/>
        </p:nvSpPr>
        <p:spPr>
          <a:xfrm>
            <a:off x="4323638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75" name="Google Shape;775;p67"/>
          <p:cNvSpPr/>
          <p:nvPr/>
        </p:nvSpPr>
        <p:spPr>
          <a:xfrm>
            <a:off x="4845994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67"/>
          <p:cNvSpPr/>
          <p:nvPr/>
        </p:nvSpPr>
        <p:spPr>
          <a:xfrm>
            <a:off x="4845994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67"/>
          <p:cNvSpPr/>
          <p:nvPr/>
        </p:nvSpPr>
        <p:spPr>
          <a:xfrm>
            <a:off x="4845994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67"/>
          <p:cNvSpPr/>
          <p:nvPr/>
        </p:nvSpPr>
        <p:spPr>
          <a:xfrm>
            <a:off x="4845994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67"/>
          <p:cNvSpPr/>
          <p:nvPr/>
        </p:nvSpPr>
        <p:spPr>
          <a:xfrm>
            <a:off x="4845994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67"/>
          <p:cNvSpPr/>
          <p:nvPr/>
        </p:nvSpPr>
        <p:spPr>
          <a:xfrm>
            <a:off x="4845994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67"/>
          <p:cNvSpPr/>
          <p:nvPr/>
        </p:nvSpPr>
        <p:spPr>
          <a:xfrm>
            <a:off x="4845994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67"/>
          <p:cNvSpPr/>
          <p:nvPr/>
        </p:nvSpPr>
        <p:spPr>
          <a:xfrm>
            <a:off x="4845994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67"/>
          <p:cNvSpPr/>
          <p:nvPr/>
        </p:nvSpPr>
        <p:spPr>
          <a:xfrm>
            <a:off x="4845994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67"/>
          <p:cNvSpPr/>
          <p:nvPr/>
        </p:nvSpPr>
        <p:spPr>
          <a:xfrm>
            <a:off x="4845994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85" name="Google Shape;785;p67"/>
          <p:cNvSpPr/>
          <p:nvPr/>
        </p:nvSpPr>
        <p:spPr>
          <a:xfrm>
            <a:off x="5368350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67"/>
          <p:cNvSpPr/>
          <p:nvPr/>
        </p:nvSpPr>
        <p:spPr>
          <a:xfrm>
            <a:off x="5368350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67"/>
          <p:cNvSpPr/>
          <p:nvPr/>
        </p:nvSpPr>
        <p:spPr>
          <a:xfrm>
            <a:off x="5368350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67"/>
          <p:cNvSpPr/>
          <p:nvPr/>
        </p:nvSpPr>
        <p:spPr>
          <a:xfrm>
            <a:off x="5368350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67"/>
          <p:cNvSpPr/>
          <p:nvPr/>
        </p:nvSpPr>
        <p:spPr>
          <a:xfrm>
            <a:off x="5368350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67"/>
          <p:cNvSpPr/>
          <p:nvPr/>
        </p:nvSpPr>
        <p:spPr>
          <a:xfrm>
            <a:off x="5368350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67"/>
          <p:cNvSpPr/>
          <p:nvPr/>
        </p:nvSpPr>
        <p:spPr>
          <a:xfrm>
            <a:off x="5368350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67"/>
          <p:cNvSpPr/>
          <p:nvPr/>
        </p:nvSpPr>
        <p:spPr>
          <a:xfrm>
            <a:off x="5368350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67"/>
          <p:cNvSpPr/>
          <p:nvPr/>
        </p:nvSpPr>
        <p:spPr>
          <a:xfrm>
            <a:off x="5368350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67"/>
          <p:cNvSpPr/>
          <p:nvPr/>
        </p:nvSpPr>
        <p:spPr>
          <a:xfrm>
            <a:off x="5368350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95" name="Google Shape;795;p67"/>
          <p:cNvSpPr txBox="1"/>
          <p:nvPr>
            <p:ph idx="6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796" name="Google Shape;796;p67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797" name="Google Shape;797;p67"/>
          <p:cNvSpPr txBox="1"/>
          <p:nvPr>
            <p:ph idx="7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hree column">
  <p:cSld name="CUSTOM_4_9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9" name="Google Shape;799;p6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0" name="Google Shape;800;p6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1" name="Google Shape;801;p6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2" name="Google Shape;802;p6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68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04" name="Google Shape;804;p68"/>
          <p:cNvCxnSpPr/>
          <p:nvPr/>
        </p:nvCxnSpPr>
        <p:spPr>
          <a:xfrm>
            <a:off x="3230700" y="2082713"/>
            <a:ext cx="0" cy="17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05" name="Google Shape;805;p68"/>
          <p:cNvCxnSpPr/>
          <p:nvPr/>
        </p:nvCxnSpPr>
        <p:spPr>
          <a:xfrm>
            <a:off x="5917913" y="2082713"/>
            <a:ext cx="0" cy="17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06" name="Google Shape;806;p68"/>
          <p:cNvSpPr txBox="1"/>
          <p:nvPr>
            <p:ph idx="2" type="subTitle"/>
          </p:nvPr>
        </p:nvSpPr>
        <p:spPr>
          <a:xfrm>
            <a:off x="855694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807" name="Google Shape;807;p68"/>
          <p:cNvSpPr txBox="1"/>
          <p:nvPr>
            <p:ph idx="3" type="subTitle"/>
          </p:nvPr>
        </p:nvSpPr>
        <p:spPr>
          <a:xfrm>
            <a:off x="855694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808" name="Google Shape;808;p68"/>
          <p:cNvSpPr txBox="1"/>
          <p:nvPr>
            <p:ph idx="4" type="subTitle"/>
          </p:nvPr>
        </p:nvSpPr>
        <p:spPr>
          <a:xfrm>
            <a:off x="3542906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809" name="Google Shape;809;p68"/>
          <p:cNvSpPr txBox="1"/>
          <p:nvPr>
            <p:ph idx="5" type="subTitle"/>
          </p:nvPr>
        </p:nvSpPr>
        <p:spPr>
          <a:xfrm>
            <a:off x="6230119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810" name="Google Shape;810;p68"/>
          <p:cNvSpPr txBox="1"/>
          <p:nvPr>
            <p:ph idx="6" type="subTitle"/>
          </p:nvPr>
        </p:nvSpPr>
        <p:spPr>
          <a:xfrm>
            <a:off x="3540600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811" name="Google Shape;811;p68"/>
          <p:cNvSpPr txBox="1"/>
          <p:nvPr>
            <p:ph idx="7" type="subTitle"/>
          </p:nvPr>
        </p:nvSpPr>
        <p:spPr>
          <a:xfrm>
            <a:off x="6230119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pic>
        <p:nvPicPr>
          <p:cNvPr id="812" name="Google Shape;8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604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819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034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68"/>
          <p:cNvSpPr txBox="1"/>
          <p:nvPr>
            <p:ph idx="8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16" name="Google Shape;816;p68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817" name="Google Shape;817;p68"/>
          <p:cNvSpPr txBox="1"/>
          <p:nvPr>
            <p:ph idx="9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wo column">
  <p:cSld name="CUSTOM_4_8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9" name="Google Shape;819;p6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0" name="Google Shape;820;p6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6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2" name="Google Shape;822;p6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69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24" name="Google Shape;824;p69"/>
          <p:cNvCxnSpPr/>
          <p:nvPr/>
        </p:nvCxnSpPr>
        <p:spPr>
          <a:xfrm>
            <a:off x="4574182" y="2097150"/>
            <a:ext cx="0" cy="21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25" name="Google Shape;825;p69"/>
          <p:cNvSpPr txBox="1"/>
          <p:nvPr>
            <p:ph idx="2" type="subTitle"/>
          </p:nvPr>
        </p:nvSpPr>
        <p:spPr>
          <a:xfrm>
            <a:off x="1007344" y="3777544"/>
            <a:ext cx="32985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826" name="Google Shape;826;p69"/>
          <p:cNvSpPr txBox="1"/>
          <p:nvPr>
            <p:ph idx="3" type="subTitle"/>
          </p:nvPr>
        </p:nvSpPr>
        <p:spPr>
          <a:xfrm>
            <a:off x="1007344" y="2136075"/>
            <a:ext cx="3298500" cy="13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69"/>
          <p:cNvSpPr txBox="1"/>
          <p:nvPr>
            <p:ph idx="4" type="subTitle"/>
          </p:nvPr>
        </p:nvSpPr>
        <p:spPr>
          <a:xfrm>
            <a:off x="4896994" y="3777544"/>
            <a:ext cx="32985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828" name="Google Shape;828;p69"/>
          <p:cNvSpPr txBox="1"/>
          <p:nvPr>
            <p:ph idx="5" type="subTitle"/>
          </p:nvPr>
        </p:nvSpPr>
        <p:spPr>
          <a:xfrm>
            <a:off x="4896994" y="2136075"/>
            <a:ext cx="3298500" cy="13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9" name="Google Shape;82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311" y="1533667"/>
            <a:ext cx="548775" cy="548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961" y="1533667"/>
            <a:ext cx="548775" cy="548762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69"/>
          <p:cNvSpPr txBox="1"/>
          <p:nvPr>
            <p:ph idx="6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32" name="Google Shape;832;p69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833" name="Google Shape;833;p69"/>
          <p:cNvSpPr txBox="1"/>
          <p:nvPr>
            <p:ph idx="7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large">
  <p:cSld name="CUSTOM_4_7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836" name="Google Shape;836;p7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7" name="Google Shape;837;p7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8" name="Google Shape;838;p7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9" name="Google Shape;839;p7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70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1" name="Google Shape;841;p70"/>
          <p:cNvSpPr txBox="1"/>
          <p:nvPr>
            <p:ph type="title"/>
          </p:nvPr>
        </p:nvSpPr>
        <p:spPr>
          <a:xfrm>
            <a:off x="3349163" y="1091531"/>
            <a:ext cx="5043600" cy="240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842" name="Google Shape;842;p70"/>
          <p:cNvSpPr txBox="1"/>
          <p:nvPr>
            <p:ph idx="3" type="subTitle"/>
          </p:nvPr>
        </p:nvSpPr>
        <p:spPr>
          <a:xfrm>
            <a:off x="3349200" y="3777544"/>
            <a:ext cx="30732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pic>
        <p:nvPicPr>
          <p:cNvPr id="843" name="Google Shape;84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587" y="973839"/>
            <a:ext cx="548775" cy="54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by two">
  <p:cSld name="CUSTOM_4_6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5" name="Google Shape;845;p7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6" name="Google Shape;846;p7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7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8" name="Google Shape;848;p7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71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0" name="Google Shape;850;p71"/>
          <p:cNvSpPr txBox="1"/>
          <p:nvPr>
            <p:ph idx="2" type="subTitle"/>
          </p:nvPr>
        </p:nvSpPr>
        <p:spPr>
          <a:xfrm>
            <a:off x="5141316" y="2091075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51" name="Google Shape;851;p71"/>
          <p:cNvSpPr txBox="1"/>
          <p:nvPr>
            <p:ph idx="3" type="subTitle"/>
          </p:nvPr>
        </p:nvSpPr>
        <p:spPr>
          <a:xfrm>
            <a:off x="5141311" y="1764713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52" name="Google Shape;852;p71"/>
          <p:cNvSpPr txBox="1"/>
          <p:nvPr>
            <p:ph idx="4" type="subTitle"/>
          </p:nvPr>
        </p:nvSpPr>
        <p:spPr>
          <a:xfrm>
            <a:off x="5141316" y="3325781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53" name="Google Shape;853;p71"/>
          <p:cNvSpPr txBox="1"/>
          <p:nvPr>
            <p:ph idx="5" type="subTitle"/>
          </p:nvPr>
        </p:nvSpPr>
        <p:spPr>
          <a:xfrm>
            <a:off x="5141311" y="2999419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54" name="Google Shape;854;p71"/>
          <p:cNvSpPr txBox="1"/>
          <p:nvPr>
            <p:ph idx="6" type="subTitle"/>
          </p:nvPr>
        </p:nvSpPr>
        <p:spPr>
          <a:xfrm>
            <a:off x="1563469" y="2091075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55" name="Google Shape;855;p71"/>
          <p:cNvSpPr txBox="1"/>
          <p:nvPr>
            <p:ph idx="7" type="subTitle"/>
          </p:nvPr>
        </p:nvSpPr>
        <p:spPr>
          <a:xfrm>
            <a:off x="1563450" y="1764713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56" name="Google Shape;856;p71"/>
          <p:cNvSpPr txBox="1"/>
          <p:nvPr>
            <p:ph idx="8" type="subTitle"/>
          </p:nvPr>
        </p:nvSpPr>
        <p:spPr>
          <a:xfrm>
            <a:off x="1563469" y="3325781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57" name="Google Shape;857;p71"/>
          <p:cNvSpPr txBox="1"/>
          <p:nvPr>
            <p:ph idx="9" type="subTitle"/>
          </p:nvPr>
        </p:nvSpPr>
        <p:spPr>
          <a:xfrm>
            <a:off x="1563450" y="2999419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58" name="Google Shape;858;p71"/>
          <p:cNvSpPr txBox="1"/>
          <p:nvPr>
            <p:ph idx="1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59" name="Google Shape;859;p71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860" name="Google Shape;860;p71"/>
          <p:cNvSpPr txBox="1"/>
          <p:nvPr>
            <p:ph idx="1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four column">
  <p:cSld name="CUSTOM_4_5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2" name="Google Shape;862;p7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3" name="Google Shape;863;p7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7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5" name="Google Shape;865;p7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72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67" name="Google Shape;867;p72"/>
          <p:cNvCxnSpPr/>
          <p:nvPr/>
        </p:nvCxnSpPr>
        <p:spPr>
          <a:xfrm>
            <a:off x="2562438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68" name="Google Shape;868;p72"/>
          <p:cNvCxnSpPr/>
          <p:nvPr/>
        </p:nvCxnSpPr>
        <p:spPr>
          <a:xfrm>
            <a:off x="4572075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69" name="Google Shape;869;p72"/>
          <p:cNvCxnSpPr/>
          <p:nvPr/>
        </p:nvCxnSpPr>
        <p:spPr>
          <a:xfrm>
            <a:off x="6581713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70" name="Google Shape;870;p72"/>
          <p:cNvSpPr txBox="1"/>
          <p:nvPr>
            <p:ph idx="2" type="subTitle"/>
          </p:nvPr>
        </p:nvSpPr>
        <p:spPr>
          <a:xfrm>
            <a:off x="663806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71" name="Google Shape;871;p72"/>
          <p:cNvSpPr txBox="1"/>
          <p:nvPr>
            <p:ph idx="3" type="subTitle"/>
          </p:nvPr>
        </p:nvSpPr>
        <p:spPr>
          <a:xfrm>
            <a:off x="663788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72" name="Google Shape;872;p72"/>
          <p:cNvSpPr txBox="1"/>
          <p:nvPr>
            <p:ph idx="4" type="subTitle"/>
          </p:nvPr>
        </p:nvSpPr>
        <p:spPr>
          <a:xfrm>
            <a:off x="6692719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73" name="Google Shape;873;p72"/>
          <p:cNvSpPr txBox="1"/>
          <p:nvPr>
            <p:ph idx="5" type="subTitle"/>
          </p:nvPr>
        </p:nvSpPr>
        <p:spPr>
          <a:xfrm>
            <a:off x="6692700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74" name="Google Shape;874;p72"/>
          <p:cNvSpPr txBox="1"/>
          <p:nvPr>
            <p:ph idx="6" type="subTitle"/>
          </p:nvPr>
        </p:nvSpPr>
        <p:spPr>
          <a:xfrm>
            <a:off x="4683081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75" name="Google Shape;875;p72"/>
          <p:cNvSpPr txBox="1"/>
          <p:nvPr>
            <p:ph idx="7" type="subTitle"/>
          </p:nvPr>
        </p:nvSpPr>
        <p:spPr>
          <a:xfrm>
            <a:off x="4683063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76" name="Google Shape;876;p72"/>
          <p:cNvSpPr txBox="1"/>
          <p:nvPr>
            <p:ph idx="8" type="subTitle"/>
          </p:nvPr>
        </p:nvSpPr>
        <p:spPr>
          <a:xfrm>
            <a:off x="2673444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77" name="Google Shape;877;p72"/>
          <p:cNvSpPr txBox="1"/>
          <p:nvPr>
            <p:ph idx="9" type="subTitle"/>
          </p:nvPr>
        </p:nvSpPr>
        <p:spPr>
          <a:xfrm>
            <a:off x="2673425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78" name="Google Shape;878;p72"/>
          <p:cNvSpPr txBox="1"/>
          <p:nvPr>
            <p:ph idx="1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79" name="Google Shape;879;p72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880" name="Google Shape;880;p72"/>
          <p:cNvSpPr txBox="1"/>
          <p:nvPr>
            <p:ph idx="1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left">
  <p:cSld name="CUSTOM_4_4"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73"/>
          <p:cNvSpPr txBox="1"/>
          <p:nvPr>
            <p:ph idx="1" type="subTitle"/>
          </p:nvPr>
        </p:nvSpPr>
        <p:spPr>
          <a:xfrm>
            <a:off x="663788" y="2519025"/>
            <a:ext cx="2469000" cy="14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83" name="Google Shape;883;p73"/>
          <p:cNvSpPr txBox="1"/>
          <p:nvPr>
            <p:ph type="title"/>
          </p:nvPr>
        </p:nvSpPr>
        <p:spPr>
          <a:xfrm>
            <a:off x="663788" y="930525"/>
            <a:ext cx="3086100" cy="14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84" name="Google Shape;884;p73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885" name="Google Shape;885;p7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6" name="Google Shape;886;p7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7" name="Google Shape;887;p7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8" name="Google Shape;888;p7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73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0" name="Google Shape;890;p73"/>
          <p:cNvSpPr txBox="1"/>
          <p:nvPr>
            <p:ph idx="4" type="subTitle"/>
          </p:nvPr>
        </p:nvSpPr>
        <p:spPr>
          <a:xfrm>
            <a:off x="5143013" y="1233038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91" name="Google Shape;891;p73"/>
          <p:cNvSpPr txBox="1"/>
          <p:nvPr>
            <p:ph idx="5" type="subTitle"/>
          </p:nvPr>
        </p:nvSpPr>
        <p:spPr>
          <a:xfrm>
            <a:off x="5143013" y="930525"/>
            <a:ext cx="3495600" cy="2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92" name="Google Shape;892;p73"/>
          <p:cNvSpPr txBox="1"/>
          <p:nvPr>
            <p:ph idx="6" type="subTitle"/>
          </p:nvPr>
        </p:nvSpPr>
        <p:spPr>
          <a:xfrm>
            <a:off x="5143013" y="2373094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93" name="Google Shape;893;p73"/>
          <p:cNvSpPr txBox="1"/>
          <p:nvPr>
            <p:ph idx="7" type="subTitle"/>
          </p:nvPr>
        </p:nvSpPr>
        <p:spPr>
          <a:xfrm>
            <a:off x="5143013" y="2070581"/>
            <a:ext cx="3495600" cy="2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94" name="Google Shape;894;p73"/>
          <p:cNvSpPr txBox="1"/>
          <p:nvPr>
            <p:ph idx="8" type="subTitle"/>
          </p:nvPr>
        </p:nvSpPr>
        <p:spPr>
          <a:xfrm>
            <a:off x="5143013" y="3513150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95" name="Google Shape;895;p73"/>
          <p:cNvSpPr txBox="1"/>
          <p:nvPr>
            <p:ph idx="9" type="subTitle"/>
          </p:nvPr>
        </p:nvSpPr>
        <p:spPr>
          <a:xfrm>
            <a:off x="5143013" y="3210638"/>
            <a:ext cx="3495600" cy="2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olumn">
  <p:cSld name="CUSTOM_4_3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7" name="Google Shape;897;p7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8" name="Google Shape;898;p7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9" name="Google Shape;899;p7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0" name="Google Shape;900;p7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74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902" name="Google Shape;902;p74"/>
          <p:cNvCxnSpPr/>
          <p:nvPr/>
        </p:nvCxnSpPr>
        <p:spPr>
          <a:xfrm>
            <a:off x="3229613" y="3172294"/>
            <a:ext cx="0" cy="11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03" name="Google Shape;903;p74"/>
          <p:cNvCxnSpPr/>
          <p:nvPr/>
        </p:nvCxnSpPr>
        <p:spPr>
          <a:xfrm>
            <a:off x="5914388" y="3172294"/>
            <a:ext cx="0" cy="11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904" name="Google Shape;904;p74"/>
          <p:cNvSpPr txBox="1"/>
          <p:nvPr>
            <p:ph idx="2" type="subTitle"/>
          </p:nvPr>
        </p:nvSpPr>
        <p:spPr>
          <a:xfrm>
            <a:off x="3351225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905" name="Google Shape;905;p74"/>
          <p:cNvSpPr txBox="1"/>
          <p:nvPr>
            <p:ph idx="3" type="subTitle"/>
          </p:nvPr>
        </p:nvSpPr>
        <p:spPr>
          <a:xfrm>
            <a:off x="3351300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906" name="Google Shape;906;p74"/>
          <p:cNvSpPr txBox="1"/>
          <p:nvPr>
            <p:ph idx="4" type="subTitle"/>
          </p:nvPr>
        </p:nvSpPr>
        <p:spPr>
          <a:xfrm>
            <a:off x="6036000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907" name="Google Shape;907;p74"/>
          <p:cNvSpPr txBox="1"/>
          <p:nvPr>
            <p:ph idx="5" type="subTitle"/>
          </p:nvPr>
        </p:nvSpPr>
        <p:spPr>
          <a:xfrm>
            <a:off x="6036075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908" name="Google Shape;908;p74"/>
          <p:cNvSpPr txBox="1"/>
          <p:nvPr>
            <p:ph idx="6" type="subTitle"/>
          </p:nvPr>
        </p:nvSpPr>
        <p:spPr>
          <a:xfrm>
            <a:off x="666450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909" name="Google Shape;909;p74"/>
          <p:cNvSpPr txBox="1"/>
          <p:nvPr>
            <p:ph idx="7" type="subTitle"/>
          </p:nvPr>
        </p:nvSpPr>
        <p:spPr>
          <a:xfrm>
            <a:off x="666525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910" name="Google Shape;910;p74"/>
          <p:cNvSpPr txBox="1"/>
          <p:nvPr>
            <p:ph idx="8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911" name="Google Shape;911;p74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912" name="Google Shape;912;p74"/>
          <p:cNvSpPr txBox="1"/>
          <p:nvPr>
            <p:ph idx="9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left">
  <p:cSld name="CUSTOM_4_2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4" name="Google Shape;914;p7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5" name="Google Shape;915;p7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6" name="Google Shape;916;p7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7" name="Google Shape;917;p7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75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9" name="Google Shape;919;p75"/>
          <p:cNvSpPr txBox="1"/>
          <p:nvPr>
            <p:ph idx="2" type="subTitle"/>
          </p:nvPr>
        </p:nvSpPr>
        <p:spPr>
          <a:xfrm>
            <a:off x="4246556" y="1904438"/>
            <a:ext cx="4114800" cy="237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3000"/>
              </a:lnSpc>
              <a:spcBef>
                <a:spcPts val="1500"/>
              </a:spcBef>
              <a:spcAft>
                <a:spcPts val="1500"/>
              </a:spcAft>
              <a:buNone/>
              <a:defRPr/>
            </a:lvl9pPr>
          </a:lstStyle>
          <a:p/>
        </p:txBody>
      </p:sp>
      <p:sp>
        <p:nvSpPr>
          <p:cNvPr id="920" name="Google Shape;920;p75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921" name="Google Shape;921;p75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922" name="Google Shape;922;p75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 alt1">
  <p:cSld name="CUSTOM_4_2_2"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4" name="Google Shape;924;p7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5" name="Google Shape;925;p7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7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7" name="Google Shape;927;p7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76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9" name="Google Shape;929;p76"/>
          <p:cNvSpPr txBox="1"/>
          <p:nvPr>
            <p:ph idx="2" type="subTitle"/>
          </p:nvPr>
        </p:nvSpPr>
        <p:spPr>
          <a:xfrm>
            <a:off x="1565888" y="1812319"/>
            <a:ext cx="6033600" cy="97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30" name="Google Shape;930;p76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931" name="Google Shape;931;p76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932" name="Google Shape;932;p76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">
  <p:cSld name="CUSTOM_4_2_1"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77"/>
          <p:cNvSpPr txBox="1"/>
          <p:nvPr>
            <p:ph type="title"/>
          </p:nvPr>
        </p:nvSpPr>
        <p:spPr>
          <a:xfrm>
            <a:off x="2460281" y="1239806"/>
            <a:ext cx="5573100" cy="294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sp>
        <p:nvSpPr>
          <p:cNvPr id="935" name="Google Shape;935;p7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936" name="Google Shape;936;p7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7" name="Google Shape;937;p7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8" name="Google Shape;938;p7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9" name="Google Shape;939;p7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77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dark">
  <p:cSld name="CUSTOM_4_1">
    <p:bg>
      <p:bgPr>
        <a:solidFill>
          <a:srgbClr val="353535"/>
        </a:solid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78"/>
          <p:cNvSpPr txBox="1"/>
          <p:nvPr>
            <p:ph idx="1" type="body"/>
          </p:nvPr>
        </p:nvSpPr>
        <p:spPr>
          <a:xfrm>
            <a:off x="6502425" y="1387106"/>
            <a:ext cx="15990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▸"/>
              <a:defRPr>
                <a:solidFill>
                  <a:srgbClr val="FFFFFF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43" name="Google Shape;943;p78"/>
          <p:cNvSpPr txBox="1"/>
          <p:nvPr>
            <p:ph idx="2" type="body"/>
          </p:nvPr>
        </p:nvSpPr>
        <p:spPr>
          <a:xfrm>
            <a:off x="4281525" y="1387106"/>
            <a:ext cx="15990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▸"/>
              <a:defRPr>
                <a:solidFill>
                  <a:srgbClr val="FFFFFF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44" name="Google Shape;944;p78"/>
          <p:cNvSpPr txBox="1"/>
          <p:nvPr>
            <p:ph type="title"/>
          </p:nvPr>
        </p:nvSpPr>
        <p:spPr>
          <a:xfrm>
            <a:off x="675206" y="1302325"/>
            <a:ext cx="2914500" cy="20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cxnSp>
        <p:nvCxnSpPr>
          <p:cNvPr id="945" name="Google Shape;945;p7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6" name="Google Shape;946;p78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947" name="Google Shape;947;p7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48" name="Google Shape;948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7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0" name="Google Shape;950;p78"/>
          <p:cNvSpPr txBox="1"/>
          <p:nvPr>
            <p:ph idx="4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light">
  <p:cSld name="CUSTOM_4_1_1">
    <p:bg>
      <p:bgPr>
        <a:solidFill>
          <a:schemeClr val="lt1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2" name="Google Shape;952;p7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3" name="Google Shape;953;p7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954" name="Google Shape;954;p7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5" name="Google Shape;955;p7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6" name="Google Shape;956;p7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79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8" name="Google Shape;958;p79"/>
          <p:cNvSpPr txBox="1"/>
          <p:nvPr>
            <p:ph idx="3" type="body"/>
          </p:nvPr>
        </p:nvSpPr>
        <p:spPr>
          <a:xfrm>
            <a:off x="6502425" y="1387106"/>
            <a:ext cx="15990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959" name="Google Shape;959;p79"/>
          <p:cNvSpPr txBox="1"/>
          <p:nvPr>
            <p:ph idx="4" type="body"/>
          </p:nvPr>
        </p:nvSpPr>
        <p:spPr>
          <a:xfrm>
            <a:off x="4281525" y="1387106"/>
            <a:ext cx="15990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960" name="Google Shape;960;p79"/>
          <p:cNvSpPr txBox="1"/>
          <p:nvPr>
            <p:ph type="title"/>
          </p:nvPr>
        </p:nvSpPr>
        <p:spPr>
          <a:xfrm>
            <a:off x="675206" y="1302325"/>
            <a:ext cx="2914500" cy="20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overview">
  <p:cSld name="CUSTOM_4_1_1_1">
    <p:bg>
      <p:bgPr>
        <a:solidFill>
          <a:schemeClr val="lt1"/>
        </a:solidFill>
      </p:bgPr>
    </p:bg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2" name="Google Shape;962;p8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3" name="Google Shape;963;p8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964" name="Google Shape;964;p8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5" name="Google Shape;965;p8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6" name="Google Shape;966;p8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80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8" name="Google Shape;968;p80"/>
          <p:cNvSpPr txBox="1"/>
          <p:nvPr>
            <p:ph idx="3" type="body"/>
          </p:nvPr>
        </p:nvSpPr>
        <p:spPr>
          <a:xfrm>
            <a:off x="675206" y="2331975"/>
            <a:ext cx="3783000" cy="2250000"/>
          </a:xfrm>
          <a:prstGeom prst="rect">
            <a:avLst/>
          </a:prstGeom>
        </p:spPr>
        <p:txBody>
          <a:bodyPr anchorCtr="0" anchor="t" bIns="68575" lIns="685800" spcFirstLastPara="1" rIns="68575" wrap="square" tIns="6857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969" name="Google Shape;969;p80"/>
          <p:cNvSpPr txBox="1"/>
          <p:nvPr>
            <p:ph type="title"/>
          </p:nvPr>
        </p:nvSpPr>
        <p:spPr>
          <a:xfrm>
            <a:off x="675206" y="893241"/>
            <a:ext cx="2914500" cy="1095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54.xml"/><Relationship Id="rId42" Type="http://schemas.openxmlformats.org/officeDocument/2006/relationships/slideLayout" Target="../slideLayouts/slideLayout76.xml"/><Relationship Id="rId41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56.xml"/><Relationship Id="rId44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7.xml"/><Relationship Id="rId45" Type="http://schemas.openxmlformats.org/officeDocument/2006/relationships/theme" Target="../theme/theme2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1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51.xml"/><Relationship Id="rId39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ed Hat Display"/>
              <a:buChar char="▸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-317500" lvl="1" marL="9144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-317500" lvl="2" marL="13716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-317500" lvl="3" marL="18288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-317500" lvl="4" marL="22860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-317500" lvl="5" marL="27432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-317500" lvl="6" marL="32004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-317500" lvl="7" marL="36576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-317500" lvl="8" marL="4114800" rtl="0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  <p:sldLayoutId id="2147483716" r:id="rId35"/>
    <p:sldLayoutId id="2147483717" r:id="rId36"/>
    <p:sldLayoutId id="2147483718" r:id="rId37"/>
    <p:sldLayoutId id="2147483719" r:id="rId38"/>
    <p:sldLayoutId id="2147483720" r:id="rId39"/>
    <p:sldLayoutId id="2147483721" r:id="rId40"/>
    <p:sldLayoutId id="2147483722" r:id="rId41"/>
    <p:sldLayoutId id="2147483723" r:id="rId42"/>
    <p:sldLayoutId id="2147483724" r:id="rId43"/>
    <p:sldLayoutId id="2147483725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0.png"/><Relationship Id="rId4" Type="http://schemas.openxmlformats.org/officeDocument/2006/relationships/image" Target="../media/image7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n.wikipedia.org/wiki/Communication_channel" TargetMode="External"/><Relationship Id="rId4" Type="http://schemas.openxmlformats.org/officeDocument/2006/relationships/hyperlink" Target="https://en.wikipedia.org/wiki/Connectionless_communication" TargetMode="External"/><Relationship Id="rId5" Type="http://schemas.openxmlformats.org/officeDocument/2006/relationships/hyperlink" Target="https://en.wikipedia.org/wiki/Checksum" TargetMode="External"/><Relationship Id="rId6" Type="http://schemas.openxmlformats.org/officeDocument/2006/relationships/hyperlink" Target="https://en.wikipedia.org/wiki/Port_numbers" TargetMode="External"/><Relationship Id="rId7" Type="http://schemas.openxmlformats.org/officeDocument/2006/relationships/hyperlink" Target="https://en.wikipedia.org/wiki/Handshakin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n.wikipedia.org/wiki/Network_Time_Protocol" TargetMode="External"/><Relationship Id="rId4" Type="http://schemas.openxmlformats.org/officeDocument/2006/relationships/hyperlink" Target="https://en.wikipedia.org/wiki/IP_tunneling" TargetMode="External"/><Relationship Id="rId5" Type="http://schemas.openxmlformats.org/officeDocument/2006/relationships/hyperlink" Target="https://en.wikipedia.org/wiki/Network_File_System" TargetMode="External"/><Relationship Id="rId6" Type="http://schemas.openxmlformats.org/officeDocument/2006/relationships/image" Target="../media/image6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1.png"/><Relationship Id="rId4" Type="http://schemas.openxmlformats.org/officeDocument/2006/relationships/image" Target="../media/image7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Reliability_(computer_networking)" TargetMode="External"/><Relationship Id="rId4" Type="http://schemas.openxmlformats.org/officeDocument/2006/relationships/hyperlink" Target="https://en.wikipedia.org/wiki/Error_detection_and_correction" TargetMode="External"/><Relationship Id="rId5" Type="http://schemas.openxmlformats.org/officeDocument/2006/relationships/hyperlink" Target="https://en.wikipedia.org/wiki/Latency_(engineering)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1"/>
          <p:cNvSpPr txBox="1"/>
          <p:nvPr>
            <p:ph type="title"/>
          </p:nvPr>
        </p:nvSpPr>
        <p:spPr>
          <a:xfrm>
            <a:off x="1164781" y="995625"/>
            <a:ext cx="7276200" cy="12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OpenShift Sharks</a:t>
            </a:r>
            <a:endParaRPr sz="3600"/>
          </a:p>
        </p:txBody>
      </p:sp>
      <p:sp>
        <p:nvSpPr>
          <p:cNvPr id="975" name="Google Shape;975;p81"/>
          <p:cNvSpPr txBox="1"/>
          <p:nvPr>
            <p:ph type="title"/>
          </p:nvPr>
        </p:nvSpPr>
        <p:spPr>
          <a:xfrm>
            <a:off x="1164781" y="1452825"/>
            <a:ext cx="7276200" cy="12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Networking essentials</a:t>
            </a:r>
            <a:endParaRPr sz="1900"/>
          </a:p>
        </p:txBody>
      </p:sp>
      <p:pic>
        <p:nvPicPr>
          <p:cNvPr id="976" name="Google Shape;97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625" y="2613500"/>
            <a:ext cx="2004176" cy="2140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662" y="3114600"/>
            <a:ext cx="596109" cy="5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9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</a:t>
            </a:r>
            <a:endParaRPr/>
          </a:p>
        </p:txBody>
      </p:sp>
      <p:sp>
        <p:nvSpPr>
          <p:cNvPr id="1058" name="Google Shape;1058;p90"/>
          <p:cNvSpPr txBox="1"/>
          <p:nvPr>
            <p:ph idx="4294967295" type="title"/>
          </p:nvPr>
        </p:nvSpPr>
        <p:spPr>
          <a:xfrm>
            <a:off x="1280456" y="445294"/>
            <a:ext cx="71778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Transport Layer - TCP Segment header</a:t>
            </a:r>
            <a:endParaRPr sz="2100"/>
          </a:p>
        </p:txBody>
      </p:sp>
      <p:pic>
        <p:nvPicPr>
          <p:cNvPr id="1059" name="Google Shape;105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772" y="1068713"/>
            <a:ext cx="5936456" cy="2386013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90"/>
          <p:cNvSpPr/>
          <p:nvPr/>
        </p:nvSpPr>
        <p:spPr>
          <a:xfrm>
            <a:off x="2375625" y="1646663"/>
            <a:ext cx="5164800" cy="192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90"/>
          <p:cNvSpPr/>
          <p:nvPr/>
        </p:nvSpPr>
        <p:spPr>
          <a:xfrm>
            <a:off x="2377669" y="1854300"/>
            <a:ext cx="5164800" cy="4065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90"/>
          <p:cNvSpPr/>
          <p:nvPr/>
        </p:nvSpPr>
        <p:spPr>
          <a:xfrm>
            <a:off x="5247113" y="2260913"/>
            <a:ext cx="2292900" cy="36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90"/>
          <p:cNvSpPr/>
          <p:nvPr/>
        </p:nvSpPr>
        <p:spPr>
          <a:xfrm>
            <a:off x="4315819" y="2260913"/>
            <a:ext cx="931200" cy="36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90"/>
          <p:cNvSpPr txBox="1"/>
          <p:nvPr>
            <p:ph idx="3" type="body"/>
          </p:nvPr>
        </p:nvSpPr>
        <p:spPr>
          <a:xfrm>
            <a:off x="663788" y="3805106"/>
            <a:ext cx="5486400" cy="85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2413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Ports: well known - range from 0 to 1023. From 1024 to 65535 called High ports</a:t>
            </a:r>
            <a:endParaRPr sz="1200"/>
          </a:p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Window size - size of the receive window. Specifies the number of bytes that the sender of this segment is currently willing to receive</a:t>
            </a:r>
            <a:endParaRPr/>
          </a:p>
        </p:txBody>
      </p:sp>
      <p:sp>
        <p:nvSpPr>
          <p:cNvPr id="1065" name="Google Shape;1065;p9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91"/>
          <p:cNvSpPr txBox="1"/>
          <p:nvPr>
            <p:ph idx="12" type="sldNum"/>
          </p:nvPr>
        </p:nvSpPr>
        <p:spPr>
          <a:xfrm>
            <a:off x="122311" y="4689575"/>
            <a:ext cx="411600" cy="8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1" name="Google Shape;1071;p91"/>
          <p:cNvSpPr txBox="1"/>
          <p:nvPr>
            <p:ph idx="2" type="subTitle"/>
          </p:nvPr>
        </p:nvSpPr>
        <p:spPr>
          <a:xfrm>
            <a:off x="251873" y="31185"/>
            <a:ext cx="2896200" cy="459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</a:t>
            </a:r>
            <a:endParaRPr/>
          </a:p>
        </p:txBody>
      </p:sp>
      <p:sp>
        <p:nvSpPr>
          <p:cNvPr id="1072" name="Google Shape;1072;p91"/>
          <p:cNvSpPr txBox="1"/>
          <p:nvPr>
            <p:ph type="title"/>
          </p:nvPr>
        </p:nvSpPr>
        <p:spPr>
          <a:xfrm>
            <a:off x="663788" y="596663"/>
            <a:ext cx="81453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 Layer - User Datagram Protocol (UDP) Protocol</a:t>
            </a:r>
            <a:endParaRPr/>
          </a:p>
        </p:txBody>
      </p:sp>
      <p:sp>
        <p:nvSpPr>
          <p:cNvPr id="1073" name="Google Shape;1073;p91"/>
          <p:cNvSpPr txBox="1"/>
          <p:nvPr>
            <p:ph idx="3" type="body"/>
          </p:nvPr>
        </p:nvSpPr>
        <p:spPr>
          <a:xfrm>
            <a:off x="754875" y="1163975"/>
            <a:ext cx="8021100" cy="338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342900" marR="0" rtl="0" algn="l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Prior communications are not required in order to set up </a:t>
            </a:r>
            <a:r>
              <a:rPr lang="en" sz="1600">
                <a:uFill>
                  <a:noFill/>
                </a:uFill>
                <a:hlinkClick r:id="rId3"/>
              </a:rPr>
              <a:t>communication channels</a:t>
            </a:r>
            <a:r>
              <a:rPr lang="en" sz="1600"/>
              <a:t> or data paths</a:t>
            </a:r>
            <a:endParaRPr sz="1600"/>
          </a:p>
          <a:p>
            <a:pPr indent="-266700" lvl="0" marL="3429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 Uses a simple </a:t>
            </a:r>
            <a:r>
              <a:rPr lang="en" sz="1600">
                <a:uFill>
                  <a:noFill/>
                </a:uFill>
                <a:hlinkClick r:id="rId4"/>
              </a:rPr>
              <a:t>connectionless communication</a:t>
            </a:r>
            <a:r>
              <a:rPr lang="en" sz="1600"/>
              <a:t> model with a minimum of protocol mechanisms</a:t>
            </a:r>
            <a:endParaRPr sz="1600"/>
          </a:p>
          <a:p>
            <a:pPr indent="-266700" lvl="0" marL="3429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Provides </a:t>
            </a:r>
            <a:r>
              <a:rPr lang="en" sz="1600">
                <a:uFill>
                  <a:noFill/>
                </a:uFill>
                <a:hlinkClick r:id="rId5"/>
              </a:rPr>
              <a:t>checksums</a:t>
            </a:r>
            <a:r>
              <a:rPr lang="en" sz="1600"/>
              <a:t> for data integrity, p</a:t>
            </a:r>
            <a:r>
              <a:rPr lang="en" sz="1600">
                <a:uFill>
                  <a:noFill/>
                </a:uFill>
                <a:hlinkClick r:id="rId6"/>
              </a:rPr>
              <a:t>ort numbers</a:t>
            </a:r>
            <a:r>
              <a:rPr lang="en" sz="1600"/>
              <a:t> for addressing different functions at the source and destination of the datagram</a:t>
            </a:r>
            <a:endParaRPr sz="1600"/>
          </a:p>
          <a:p>
            <a:pPr indent="-266700" lvl="0" marL="3429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Has no </a:t>
            </a:r>
            <a:r>
              <a:rPr lang="en" sz="1600">
                <a:uFill>
                  <a:noFill/>
                </a:uFill>
                <a:hlinkClick r:id="rId7"/>
              </a:rPr>
              <a:t>handshaking</a:t>
            </a:r>
            <a:r>
              <a:rPr lang="en" sz="1600"/>
              <a:t> dialogues, and thus exposes the user's program to any unreliability of the underlying network</a:t>
            </a:r>
            <a:endParaRPr sz="1600"/>
          </a:p>
          <a:p>
            <a:pPr indent="-266700" lvl="0" marL="3429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 guarantee of delivery, ordering or duplicate protection</a:t>
            </a:r>
            <a:endParaRPr sz="1600"/>
          </a:p>
          <a:p>
            <a:pPr indent="-266700" lvl="0" marL="3429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Time-sensitive applications often use UDP because dropping packets is preferable to waiting for packets delayed due to retransmission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92"/>
          <p:cNvSpPr txBox="1"/>
          <p:nvPr>
            <p:ph idx="12" type="sldNum"/>
          </p:nvPr>
        </p:nvSpPr>
        <p:spPr>
          <a:xfrm>
            <a:off x="122311" y="4689575"/>
            <a:ext cx="411600" cy="8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9" name="Google Shape;1079;p92"/>
          <p:cNvSpPr txBox="1"/>
          <p:nvPr>
            <p:ph idx="2" type="subTitle"/>
          </p:nvPr>
        </p:nvSpPr>
        <p:spPr>
          <a:xfrm>
            <a:off x="251873" y="31185"/>
            <a:ext cx="2896200" cy="459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</a:t>
            </a:r>
            <a:endParaRPr/>
          </a:p>
        </p:txBody>
      </p:sp>
      <p:sp>
        <p:nvSpPr>
          <p:cNvPr id="1080" name="Google Shape;1080;p92"/>
          <p:cNvSpPr txBox="1"/>
          <p:nvPr>
            <p:ph type="title"/>
          </p:nvPr>
        </p:nvSpPr>
        <p:spPr>
          <a:xfrm>
            <a:off x="663788" y="825263"/>
            <a:ext cx="81453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 Layer - User Datagram Protocol (UDP) Protocol</a:t>
            </a:r>
            <a:endParaRPr/>
          </a:p>
        </p:txBody>
      </p:sp>
      <p:sp>
        <p:nvSpPr>
          <p:cNvPr id="1081" name="Google Shape;1081;p92"/>
          <p:cNvSpPr txBox="1"/>
          <p:nvPr>
            <p:ph idx="3" type="body"/>
          </p:nvPr>
        </p:nvSpPr>
        <p:spPr>
          <a:xfrm>
            <a:off x="754875" y="1240163"/>
            <a:ext cx="6560400" cy="338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54000" lvl="0" marL="342900" marR="0" rtl="0" algn="l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Purpose of Internet Control Messages Protocol is to provide feedback about problems in the communication environment. The ICMP messages typically report errors in the processing of datagrams</a:t>
            </a:r>
            <a:endParaRPr sz="1400">
              <a:solidFill>
                <a:schemeClr val="dk1"/>
              </a:solidFill>
            </a:endParaRPr>
          </a:p>
          <a:p>
            <a:pPr indent="-254000" lvl="0" marL="3429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 Transaction-oriented → Domain Name System, </a:t>
            </a:r>
            <a:r>
              <a:rPr lang="en" sz="14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Network Time Protocol</a:t>
            </a:r>
            <a:endParaRPr sz="1400">
              <a:solidFill>
                <a:schemeClr val="dk1"/>
              </a:solidFill>
            </a:endParaRPr>
          </a:p>
          <a:p>
            <a:pPr indent="-254000" lvl="0" marL="3429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 modeling other protocols → VXLan, </a:t>
            </a:r>
            <a:r>
              <a:rPr lang="en" sz="14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IP tunneling</a:t>
            </a:r>
            <a:r>
              <a:rPr lang="en" sz="1400">
                <a:solidFill>
                  <a:schemeClr val="dk1"/>
                </a:solidFill>
              </a:rPr>
              <a:t>, RPC and </a:t>
            </a:r>
            <a:r>
              <a:rPr lang="en" sz="14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</a:t>
            </a:r>
            <a:r>
              <a:rPr lang="en" sz="1400">
                <a:solidFill>
                  <a:schemeClr val="dk1"/>
                </a:solidFill>
              </a:rPr>
              <a:t>FS</a:t>
            </a:r>
            <a:endParaRPr sz="1400">
              <a:solidFill>
                <a:schemeClr val="dk1"/>
              </a:solidFill>
            </a:endParaRPr>
          </a:p>
          <a:p>
            <a:pPr indent="-254000" lvl="0" marL="3429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Simple without a full protocol stack → DHCP, TFTP, DNS</a:t>
            </a:r>
            <a:endParaRPr sz="1400">
              <a:solidFill>
                <a:schemeClr val="dk1"/>
              </a:solidFill>
            </a:endParaRPr>
          </a:p>
          <a:p>
            <a:pPr indent="-254000" lvl="0" marL="3429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Stateless lack of retransmission delays → IPTV, Voice over IP and RTSP</a:t>
            </a:r>
            <a:endParaRPr sz="1400">
              <a:solidFill>
                <a:schemeClr val="dk1"/>
              </a:solidFill>
            </a:endParaRPr>
          </a:p>
          <a:p>
            <a:pPr indent="-254000" lvl="0" marL="3429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Supports Multicast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082" name="Google Shape;1082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5119" y="3741947"/>
            <a:ext cx="7093744" cy="992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93"/>
          <p:cNvSpPr txBox="1"/>
          <p:nvPr>
            <p:ph idx="2" type="subTitle"/>
          </p:nvPr>
        </p:nvSpPr>
        <p:spPr>
          <a:xfrm>
            <a:off x="251873" y="31185"/>
            <a:ext cx="2896200" cy="459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</a:t>
            </a:r>
            <a:endParaRPr/>
          </a:p>
        </p:txBody>
      </p:sp>
      <p:sp>
        <p:nvSpPr>
          <p:cNvPr id="1088" name="Google Shape;1088;p93"/>
          <p:cNvSpPr txBox="1"/>
          <p:nvPr>
            <p:ph idx="12" type="sldNum"/>
          </p:nvPr>
        </p:nvSpPr>
        <p:spPr>
          <a:xfrm>
            <a:off x="46111" y="4613375"/>
            <a:ext cx="411600" cy="8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9" name="Google Shape;108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934" y="653812"/>
            <a:ext cx="6809554" cy="3973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4"/>
          <p:cNvSpPr txBox="1"/>
          <p:nvPr>
            <p:ph idx="4294967295" type="title"/>
          </p:nvPr>
        </p:nvSpPr>
        <p:spPr>
          <a:xfrm>
            <a:off x="628650" y="430088"/>
            <a:ext cx="39432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vs UDP Features</a:t>
            </a:r>
            <a:endParaRPr/>
          </a:p>
        </p:txBody>
      </p:sp>
      <p:pic>
        <p:nvPicPr>
          <p:cNvPr id="1095" name="Google Shape;109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03647"/>
            <a:ext cx="3214688" cy="3936206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9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</a:t>
            </a:r>
            <a:endParaRPr/>
          </a:p>
        </p:txBody>
      </p:sp>
      <p:sp>
        <p:nvSpPr>
          <p:cNvPr id="1097" name="Google Shape;1097;p9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8" name="Google Shape;1098;p94"/>
          <p:cNvSpPr/>
          <p:nvPr/>
        </p:nvSpPr>
        <p:spPr>
          <a:xfrm>
            <a:off x="6599344" y="605981"/>
            <a:ext cx="548700" cy="393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95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 is the world’s leading provider of enterprise open source software solutions. Award-winning support, training, and consulting services make Red Hat a trusted adviser to the Fortune 500. </a:t>
            </a:r>
            <a:endParaRPr/>
          </a:p>
        </p:txBody>
      </p:sp>
      <p:sp>
        <p:nvSpPr>
          <p:cNvPr id="1104" name="Google Shape;1104;p95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on..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82"/>
          <p:cNvSpPr txBox="1"/>
          <p:nvPr>
            <p:ph idx="2" type="subTitle"/>
          </p:nvPr>
        </p:nvSpPr>
        <p:spPr>
          <a:xfrm>
            <a:off x="6938588" y="1679700"/>
            <a:ext cx="1816800" cy="23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Open Systems Interconnection (OSI)  model</a:t>
            </a:r>
            <a:r>
              <a:rPr lang="en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is a conceptual model that characterises and standardized the communication functions of a telecommunication or computing systems without regard to its underlying internal structure and technology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3" name="Google Shape;983;p8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4" name="Google Shape;984;p8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OSI module</a:t>
            </a:r>
            <a:endParaRPr/>
          </a:p>
        </p:txBody>
      </p:sp>
      <p:sp>
        <p:nvSpPr>
          <p:cNvPr id="985" name="Google Shape;985;p82"/>
          <p:cNvSpPr txBox="1"/>
          <p:nvPr>
            <p:ph idx="3" type="subTitle"/>
          </p:nvPr>
        </p:nvSpPr>
        <p:spPr>
          <a:xfrm>
            <a:off x="6938588" y="1265269"/>
            <a:ext cx="1593300" cy="2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Text Medium"/>
                <a:ea typeface="Red Hat Text Medium"/>
                <a:cs typeface="Red Hat Text Medium"/>
                <a:sym typeface="Red Hat Text Medium"/>
              </a:rPr>
              <a:t>7 Layer Module</a:t>
            </a:r>
            <a:endParaRPr sz="1100">
              <a:solidFill>
                <a:srgbClr val="FFFFFF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pic>
        <p:nvPicPr>
          <p:cNvPr descr="https://miro.medium.com/max/1400/1*17Zz6v0HWIzgiOzQYmO6lA.jpeg" id="986" name="Google Shape;98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119" y="553256"/>
            <a:ext cx="5865075" cy="4073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83"/>
          <p:cNvSpPr txBox="1"/>
          <p:nvPr>
            <p:ph idx="2" type="body"/>
          </p:nvPr>
        </p:nvSpPr>
        <p:spPr>
          <a:xfrm>
            <a:off x="4777069" y="1604081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physical layer is responsible for the transmission and reception of unstructured raw data between a device and a physical transmission medium.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converts the digital bits into :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2540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electrical </a:t>
            </a:r>
            <a:endParaRPr sz="1200"/>
          </a:p>
          <a:p>
            <a:pPr indent="-241300" lvl="0" marL="2540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radio</a:t>
            </a:r>
            <a:endParaRPr sz="1200"/>
          </a:p>
          <a:p>
            <a:pPr indent="-241300" lvl="0" marL="254000" rtl="0" algn="l">
              <a:spcBef>
                <a:spcPts val="800"/>
              </a:spcBef>
              <a:spcAft>
                <a:spcPts val="80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optical</a:t>
            </a:r>
            <a:endParaRPr sz="1200"/>
          </a:p>
        </p:txBody>
      </p:sp>
      <p:sp>
        <p:nvSpPr>
          <p:cNvPr id="992" name="Google Shape;992;p83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1</a:t>
            </a:r>
            <a:endParaRPr/>
          </a:p>
        </p:txBody>
      </p:sp>
      <p:sp>
        <p:nvSpPr>
          <p:cNvPr id="993" name="Google Shape;993;p8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4" name="Google Shape;994;p83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Layer 1</a:t>
            </a:r>
            <a:endParaRPr/>
          </a:p>
        </p:txBody>
      </p:sp>
      <p:sp>
        <p:nvSpPr>
          <p:cNvPr id="995" name="Google Shape;995;p83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OSI Model - Physical Layer</a:t>
            </a:r>
            <a:endParaRPr sz="2100"/>
          </a:p>
        </p:txBody>
      </p:sp>
      <p:pic>
        <p:nvPicPr>
          <p:cNvPr id="996" name="Google Shape;996;p83"/>
          <p:cNvPicPr preferRelativeResize="0"/>
          <p:nvPr/>
        </p:nvPicPr>
        <p:blipFill rotWithShape="1">
          <a:blip r:embed="rId3">
            <a:alphaModFix/>
          </a:blip>
          <a:srcRect b="0" l="20688" r="20688" t="0"/>
          <a:stretch/>
        </p:blipFill>
        <p:spPr>
          <a:xfrm>
            <a:off x="2409544" y="2352370"/>
            <a:ext cx="245456" cy="4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638" y="1758583"/>
            <a:ext cx="3548850" cy="2129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84"/>
          <p:cNvSpPr txBox="1"/>
          <p:nvPr>
            <p:ph idx="2" type="body"/>
          </p:nvPr>
        </p:nvSpPr>
        <p:spPr>
          <a:xfrm>
            <a:off x="497850" y="1337375"/>
            <a:ext cx="8363700" cy="320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A broadcast domain is a logical division of a computer network, in which all nodes can reach each other by broadcast at the data link layer.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virtual LAN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VLAN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is any broadcast domain that is partitioned and isolated in a computer network at the data link layer (OSI layer 2)</a:t>
            </a:r>
            <a:endParaRPr sz="1400"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Single BD for each VLAN</a:t>
            </a:r>
            <a:endParaRPr sz="1400"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ֵMAC to MAC address communication</a:t>
            </a:r>
            <a:endParaRPr sz="1400"/>
          </a:p>
          <a:p>
            <a:pPr indent="-254000" lvl="0" marL="2540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Security can leverage VLAN for network isolation</a:t>
            </a:r>
            <a:endParaRPr sz="1400"/>
          </a:p>
          <a:p>
            <a:pPr indent="-254000" lvl="0" marL="254000" rtl="0" algn="l">
              <a:spcBef>
                <a:spcPts val="800"/>
              </a:spcBef>
              <a:spcAft>
                <a:spcPts val="800"/>
              </a:spcAft>
              <a:buSzPts val="1400"/>
              <a:buChar char="●"/>
            </a:pPr>
            <a:r>
              <a:rPr lang="en" sz="1400"/>
              <a:t>Frames</a:t>
            </a:r>
            <a:endParaRPr sz="1400"/>
          </a:p>
        </p:txBody>
      </p:sp>
      <p:sp>
        <p:nvSpPr>
          <p:cNvPr id="1003" name="Google Shape;1003;p84"/>
          <p:cNvSpPr txBox="1"/>
          <p:nvPr>
            <p:ph idx="3" type="subTitle"/>
          </p:nvPr>
        </p:nvSpPr>
        <p:spPr>
          <a:xfrm>
            <a:off x="251873" y="31185"/>
            <a:ext cx="2896200" cy="459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2</a:t>
            </a:r>
            <a:endParaRPr/>
          </a:p>
        </p:txBody>
      </p:sp>
      <p:sp>
        <p:nvSpPr>
          <p:cNvPr id="1004" name="Google Shape;1004;p84"/>
          <p:cNvSpPr txBox="1"/>
          <p:nvPr>
            <p:ph idx="12" type="sldNum"/>
          </p:nvPr>
        </p:nvSpPr>
        <p:spPr>
          <a:xfrm>
            <a:off x="46111" y="3470375"/>
            <a:ext cx="411600" cy="8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5" name="Google Shape;1005;p84"/>
          <p:cNvSpPr txBox="1"/>
          <p:nvPr>
            <p:ph idx="4" type="subTitle"/>
          </p:nvPr>
        </p:nvSpPr>
        <p:spPr>
          <a:xfrm>
            <a:off x="497883" y="930122"/>
            <a:ext cx="5862300" cy="1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Layer 2</a:t>
            </a:r>
            <a:endParaRPr/>
          </a:p>
        </p:txBody>
      </p:sp>
      <p:sp>
        <p:nvSpPr>
          <p:cNvPr id="1006" name="Google Shape;1006;p84"/>
          <p:cNvSpPr txBox="1"/>
          <p:nvPr>
            <p:ph type="title"/>
          </p:nvPr>
        </p:nvSpPr>
        <p:spPr>
          <a:xfrm>
            <a:off x="497841" y="618947"/>
            <a:ext cx="5862300" cy="3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VLAN - Virtual LAN</a:t>
            </a:r>
            <a:endParaRPr sz="2100"/>
          </a:p>
        </p:txBody>
      </p:sp>
      <p:pic>
        <p:nvPicPr>
          <p:cNvPr id="1007" name="Google Shape;100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400" y="2669050"/>
            <a:ext cx="3729138" cy="16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85"/>
          <p:cNvSpPr txBox="1"/>
          <p:nvPr>
            <p:ph idx="2" type="subTitle"/>
          </p:nvPr>
        </p:nvSpPr>
        <p:spPr>
          <a:xfrm>
            <a:off x="251873" y="31185"/>
            <a:ext cx="2896200" cy="459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3</a:t>
            </a:r>
            <a:endParaRPr/>
          </a:p>
        </p:txBody>
      </p:sp>
      <p:sp>
        <p:nvSpPr>
          <p:cNvPr id="1013" name="Google Shape;1013;p85"/>
          <p:cNvSpPr txBox="1"/>
          <p:nvPr>
            <p:ph idx="12" type="sldNum"/>
          </p:nvPr>
        </p:nvSpPr>
        <p:spPr>
          <a:xfrm>
            <a:off x="86261" y="4619800"/>
            <a:ext cx="411600" cy="8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85"/>
          <p:cNvSpPr txBox="1"/>
          <p:nvPr>
            <p:ph type="title"/>
          </p:nvPr>
        </p:nvSpPr>
        <p:spPr>
          <a:xfrm>
            <a:off x="497841" y="618947"/>
            <a:ext cx="5862300" cy="3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(Layer 3) - IP</a:t>
            </a:r>
            <a:endParaRPr/>
          </a:p>
        </p:txBody>
      </p:sp>
      <p:sp>
        <p:nvSpPr>
          <p:cNvPr id="1015" name="Google Shape;1015;p85"/>
          <p:cNvSpPr txBox="1"/>
          <p:nvPr>
            <p:ph idx="3" type="body"/>
          </p:nvPr>
        </p:nvSpPr>
        <p:spPr>
          <a:xfrm>
            <a:off x="704906" y="1289175"/>
            <a:ext cx="7714500" cy="3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41300" lvl="0" marL="2540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Connects between multiple</a:t>
            </a:r>
            <a:r>
              <a:rPr b="1" lang="en" sz="1200">
                <a:solidFill>
                  <a:schemeClr val="dk1"/>
                </a:solidFill>
              </a:rPr>
              <a:t> Broadcast domains.</a:t>
            </a:r>
            <a:endParaRPr b="1" sz="1200">
              <a:solidFill>
                <a:schemeClr val="dk1"/>
              </a:solidFill>
            </a:endParaRPr>
          </a:p>
          <a:p>
            <a:pPr indent="-298450" lvl="0" marL="2540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IP routing</a:t>
            </a: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the application of routing methodologies to IP networks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2540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each IP network node, IP routing involves the determination of a suitable path for a network packet to its destination in an IP network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2540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route consists of :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1" marL="6858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Destination network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1" marL="6858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Destination subnet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1" marL="6858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hop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2540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Packets</a:t>
            </a:r>
            <a:endParaRPr sz="1200">
              <a:solidFill>
                <a:schemeClr val="dk1"/>
              </a:solidFill>
            </a:endParaRPr>
          </a:p>
          <a:p>
            <a:pPr indent="-241300" lvl="0" marL="25400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ARP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016" name="Google Shape;101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25" y="2842100"/>
            <a:ext cx="3040499" cy="21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8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2" name="Google Shape;1022;p8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</a:t>
            </a:r>
            <a:endParaRPr/>
          </a:p>
        </p:txBody>
      </p:sp>
      <p:sp>
        <p:nvSpPr>
          <p:cNvPr id="1023" name="Google Shape;1023;p86"/>
          <p:cNvSpPr txBox="1"/>
          <p:nvPr>
            <p:ph type="title"/>
          </p:nvPr>
        </p:nvSpPr>
        <p:spPr>
          <a:xfrm>
            <a:off x="335831" y="740156"/>
            <a:ext cx="3810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 layer - TCP/UDP</a:t>
            </a:r>
            <a:endParaRPr/>
          </a:p>
        </p:txBody>
      </p:sp>
      <p:sp>
        <p:nvSpPr>
          <p:cNvPr id="1024" name="Google Shape;1024;p86"/>
          <p:cNvSpPr txBox="1"/>
          <p:nvPr>
            <p:ph idx="4294967295" type="subTitle"/>
          </p:nvPr>
        </p:nvSpPr>
        <p:spPr>
          <a:xfrm>
            <a:off x="6938588" y="850594"/>
            <a:ext cx="1860600" cy="24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transport layer provides the functional and procedural means of transferring variable-length data sequences from a source to a destination host, while maintaining the quality of service functions. </a:t>
            </a:r>
            <a:endParaRPr sz="1300"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pic>
        <p:nvPicPr>
          <p:cNvPr id="1025" name="Google Shape;102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31" y="2883281"/>
            <a:ext cx="8305145" cy="1531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86"/>
          <p:cNvSpPr/>
          <p:nvPr/>
        </p:nvSpPr>
        <p:spPr>
          <a:xfrm>
            <a:off x="680869" y="3648563"/>
            <a:ext cx="7959900" cy="185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86"/>
          <p:cNvSpPr/>
          <p:nvPr/>
        </p:nvSpPr>
        <p:spPr>
          <a:xfrm>
            <a:off x="673725" y="3636675"/>
            <a:ext cx="7961700" cy="21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87"/>
          <p:cNvSpPr txBox="1"/>
          <p:nvPr>
            <p:ph idx="2" type="subTitle"/>
          </p:nvPr>
        </p:nvSpPr>
        <p:spPr>
          <a:xfrm>
            <a:off x="251873" y="31185"/>
            <a:ext cx="2896200" cy="459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</a:t>
            </a:r>
            <a:endParaRPr/>
          </a:p>
        </p:txBody>
      </p:sp>
      <p:sp>
        <p:nvSpPr>
          <p:cNvPr id="1033" name="Google Shape;1033;p87"/>
          <p:cNvSpPr txBox="1"/>
          <p:nvPr>
            <p:ph idx="12" type="sldNum"/>
          </p:nvPr>
        </p:nvSpPr>
        <p:spPr>
          <a:xfrm>
            <a:off x="46111" y="4613375"/>
            <a:ext cx="411600" cy="8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4" name="Google Shape;1034;p87"/>
          <p:cNvSpPr txBox="1"/>
          <p:nvPr>
            <p:ph type="title"/>
          </p:nvPr>
        </p:nvSpPr>
        <p:spPr>
          <a:xfrm>
            <a:off x="663788" y="710963"/>
            <a:ext cx="78165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(Layer 4) - ‎Transport Layer</a:t>
            </a:r>
            <a:endParaRPr/>
          </a:p>
        </p:txBody>
      </p:sp>
      <p:sp>
        <p:nvSpPr>
          <p:cNvPr id="1035" name="Google Shape;1035;p87"/>
          <p:cNvSpPr txBox="1"/>
          <p:nvPr>
            <p:ph idx="3" type="body"/>
          </p:nvPr>
        </p:nvSpPr>
        <p:spPr>
          <a:xfrm>
            <a:off x="876356" y="1136775"/>
            <a:ext cx="7714500" cy="32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34950" lvl="0" marL="2540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protocols of this layer provide end-to-end communication services for applications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2540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Responsible of Forming data segments and adding source and destination port numbers in the header of each transport layer data segment</a:t>
            </a:r>
            <a:endParaRPr sz="1100">
              <a:solidFill>
                <a:schemeClr val="dk1"/>
              </a:solidFill>
            </a:endParaRPr>
          </a:p>
          <a:p>
            <a:pPr indent="-247650" lvl="0" marL="2540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best-known transport protocol of the Internet protocol suite is the Transmission Control Protocol </a:t>
            </a: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(TCP)</a:t>
            </a:r>
            <a:endParaRPr sz="11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2540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Connectionless User Datagram Protocol </a:t>
            </a:r>
            <a:r>
              <a:rPr lang="en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(UDP)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used for simpler messaging transmissions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0" marL="25400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much more L4 protocols which are implemented for various purposes like SCTP, ESP, etc..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6" name="Google Shape;103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56" y="3738731"/>
            <a:ext cx="8423289" cy="888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8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2" name="Google Shape;1042;p8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</a:rPr>
              <a:t>Packet transport</a:t>
            </a:r>
            <a:endParaRPr>
              <a:solidFill>
                <a:srgbClr val="EE0000"/>
              </a:solidFill>
            </a:endParaRPr>
          </a:p>
        </p:txBody>
      </p:sp>
      <p:sp>
        <p:nvSpPr>
          <p:cNvPr id="1043" name="Google Shape;1043;p88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following illustrates the way data is being sent from one host application to other through the OSI model</a:t>
            </a:r>
            <a:endParaRPr/>
          </a:p>
        </p:txBody>
      </p:sp>
      <p:pic>
        <p:nvPicPr>
          <p:cNvPr descr="http://3.bp.blogspot.com/-PtlH81DFd9k/TzIME_hWdKI/AAAAAAAAAHk/TRHgUbv-epo/s1600/Basic-Network-Osi-7-Layer-Graphics-3.gif" id="1044" name="Google Shape;1044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211" y="653817"/>
            <a:ext cx="5354738" cy="4112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89"/>
          <p:cNvSpPr txBox="1"/>
          <p:nvPr>
            <p:ph idx="12" type="sldNum"/>
          </p:nvPr>
        </p:nvSpPr>
        <p:spPr>
          <a:xfrm>
            <a:off x="122311" y="4689575"/>
            <a:ext cx="411600" cy="8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0" name="Google Shape;1050;p89"/>
          <p:cNvSpPr txBox="1"/>
          <p:nvPr>
            <p:ph idx="2" type="subTitle"/>
          </p:nvPr>
        </p:nvSpPr>
        <p:spPr>
          <a:xfrm>
            <a:off x="251873" y="31185"/>
            <a:ext cx="2896200" cy="459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 4</a:t>
            </a:r>
            <a:endParaRPr/>
          </a:p>
        </p:txBody>
      </p:sp>
      <p:sp>
        <p:nvSpPr>
          <p:cNvPr id="1051" name="Google Shape;1051;p89"/>
          <p:cNvSpPr txBox="1"/>
          <p:nvPr>
            <p:ph type="title"/>
          </p:nvPr>
        </p:nvSpPr>
        <p:spPr>
          <a:xfrm>
            <a:off x="663788" y="825263"/>
            <a:ext cx="80490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 Layer - Transmission Control Protocol (TCP) Protocol</a:t>
            </a:r>
            <a:endParaRPr/>
          </a:p>
        </p:txBody>
      </p:sp>
      <p:sp>
        <p:nvSpPr>
          <p:cNvPr id="1052" name="Google Shape;1052;p89"/>
          <p:cNvSpPr txBox="1"/>
          <p:nvPr>
            <p:ph idx="3" type="body"/>
          </p:nvPr>
        </p:nvSpPr>
        <p:spPr>
          <a:xfrm>
            <a:off x="754875" y="1240175"/>
            <a:ext cx="7773900" cy="338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54000" lvl="0" marL="342900" marR="0" rtl="0" algn="l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provides </a:t>
            </a:r>
            <a:r>
              <a:rPr lang="en" sz="1400">
                <a:uFill>
                  <a:noFill/>
                </a:uFill>
                <a:hlinkClick r:id="rId3"/>
              </a:rPr>
              <a:t>reliable</a:t>
            </a:r>
            <a:r>
              <a:rPr lang="en" sz="1400"/>
              <a:t>, ordered, and </a:t>
            </a:r>
            <a:r>
              <a:rPr lang="en" sz="1400">
                <a:uFill>
                  <a:noFill/>
                </a:uFill>
                <a:hlinkClick r:id="rId4"/>
              </a:rPr>
              <a:t>error-checked</a:t>
            </a:r>
            <a:r>
              <a:rPr lang="en" sz="1400"/>
              <a:t> delivery of a stream of bytes  between applications</a:t>
            </a:r>
            <a:endParaRPr sz="1400"/>
          </a:p>
          <a:p>
            <a:pPr indent="-254000" lvl="0" marL="3429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Major internet applications runs on top of TCP ( SMTP, SNMP, FTP, HTTP, LDAP, Telnet, etc..)</a:t>
            </a:r>
            <a:endParaRPr sz="1400"/>
          </a:p>
          <a:p>
            <a:pPr indent="-254000" lvl="0" marL="3429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Connection-oriented - connection between client and server (must be listening) is established before data can be sent</a:t>
            </a:r>
            <a:endParaRPr sz="1400"/>
          </a:p>
          <a:p>
            <a:pPr indent="-254000" lvl="0" marL="3429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Three-way handshake (active open), retransmission, and error detection adds to reliability </a:t>
            </a:r>
            <a:r>
              <a:rPr lang="en" sz="1400">
                <a:solidFill>
                  <a:schemeClr val="accent1"/>
                </a:solidFill>
              </a:rPr>
              <a:t>but lengthens </a:t>
            </a:r>
            <a:r>
              <a:rPr lang="en" sz="1400">
                <a:solidFill>
                  <a:schemeClr val="accen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latency</a:t>
            </a:r>
            <a:endParaRPr sz="1400">
              <a:solidFill>
                <a:schemeClr val="accent1"/>
              </a:solidFill>
            </a:endParaRPr>
          </a:p>
          <a:p>
            <a:pPr indent="-254000" lvl="0" marL="3429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 sz="1400"/>
              <a:t>Detects lost, duplicated or out of order segments - requests re-transmission of lost data, rearranges out-of-order, even helps minimize network congestion</a:t>
            </a:r>
            <a:endParaRPr sz="1400"/>
          </a:p>
          <a:p>
            <a:pPr indent="-254000" lvl="0" marL="3429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Once the TCP receiver has reassembled the sequence of octets originally transmitted, it passes them to the receiving application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d Hat -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E0000"/>
      </a:accent1>
      <a:accent2>
        <a:srgbClr val="CC0000"/>
      </a:accent2>
      <a:accent3>
        <a:srgbClr val="A30000"/>
      </a:accent3>
      <a:accent4>
        <a:srgbClr val="820000"/>
      </a:accent4>
      <a:accent5>
        <a:srgbClr val="BFBFBF"/>
      </a:accent5>
      <a:accent6>
        <a:srgbClr val="808080"/>
      </a:accent6>
      <a:hlink>
        <a:srgbClr val="EE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